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sldIdLst>
    <p:sldId id="1830" r:id="rId2"/>
    <p:sldId id="1729" r:id="rId3"/>
    <p:sldId id="1795" r:id="rId4"/>
    <p:sldId id="2240" r:id="rId5"/>
    <p:sldId id="2241" r:id="rId6"/>
    <p:sldId id="1796" r:id="rId7"/>
    <p:sldId id="2242" r:id="rId8"/>
    <p:sldId id="1797" r:id="rId9"/>
    <p:sldId id="2243" r:id="rId10"/>
    <p:sldId id="2244" r:id="rId11"/>
    <p:sldId id="2245" r:id="rId12"/>
    <p:sldId id="2248" r:id="rId13"/>
    <p:sldId id="2249" r:id="rId14"/>
    <p:sldId id="2247" r:id="rId15"/>
    <p:sldId id="2246" r:id="rId16"/>
    <p:sldId id="1798" r:id="rId17"/>
    <p:sldId id="2250" r:id="rId18"/>
    <p:sldId id="2251" r:id="rId19"/>
    <p:sldId id="1799" r:id="rId20"/>
    <p:sldId id="1831" r:id="rId21"/>
  </p:sldIdLst>
  <p:sldSz cx="12192000" cy="6858000"/>
  <p:notesSz cx="6858000" cy="9144000"/>
  <p:embeddedFontLst>
    <p:embeddedFont>
      <p:font typeface="微软雅黑" panose="020B0503020204020204" pitchFamily="34" charset="-122"/>
      <p:regular r:id="rId23"/>
      <p:bold r:id="rId24"/>
    </p:embeddedFont>
    <p:embeddedFont>
      <p:font typeface="微软雅黑 Light" panose="020B0502040204020203" pitchFamily="34" charset="-122"/>
      <p:regular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42"/>
    <a:srgbClr val="008646"/>
    <a:srgbClr val="A13F0B"/>
    <a:srgbClr val="006C39"/>
    <a:srgbClr val="006434"/>
    <a:srgbClr val="8E0309"/>
    <a:srgbClr val="194326"/>
    <a:srgbClr val="FFFFFF"/>
    <a:srgbClr val="E7D7B7"/>
    <a:srgbClr val="D5B97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7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9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76123E4-4C7F-4FE4-BE3C-67F6514FFE8D}" type="datetimeFigureOut">
              <a:rPr lang="zh-CN" altLang="en-US" smtClean="0"/>
              <a:pPr>
                <a:defRPr/>
              </a:pPr>
              <a:t>2020/9/23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6856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3421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36086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1719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73527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961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10839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4526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222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7211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626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719AF1A-C455-4844-80A4-D9AEE66907DC}" type="slidenum">
              <a:rPr lang="zh-CN" altLang="en-US" smtClean="0">
                <a:latin typeface="微软雅黑" panose="020B0503020204020204" pitchFamily="34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</a:t>
            </a:fld>
            <a:endParaRPr lang="zh-CN" altLang="en-US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1058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7691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37406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48574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79132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350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085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46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7A2CCA-E5D5-4859-8035-B358016F08F8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031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image" Target="../media/image1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0761A886-F0D7-4C39-AFFF-052DB74E32F7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61E30CDC-6882-4EF4-A98A-D29C1686BFEA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8244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8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221886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pattFill prst="pct5">
            <a:fgClr>
              <a:schemeClr val="bg1">
                <a:lumMod val="85000"/>
              </a:schemeClr>
            </a:fgClr>
            <a:bgClr>
              <a:schemeClr val="bg1"/>
            </a:bgClr>
          </a:pattFill>
          <a:ln>
            <a:noFill/>
          </a:ln>
          <a:effectLst>
            <a:outerShdw blurRad="190500" sx="101000" sy="101000" algn="l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189674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A13F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39">
            <a:extLst>
              <a:ext uri="{FF2B5EF4-FFF2-40B4-BE49-F238E27FC236}">
                <a16:creationId xmlns:a16="http://schemas.microsoft.com/office/drawing/2014/main" id="{B18E0BAC-81B9-4AB0-A570-682285AF4673}"/>
              </a:ext>
            </a:extLst>
          </p:cNvPr>
          <p:cNvSpPr/>
          <p:nvPr userDrawn="1"/>
        </p:nvSpPr>
        <p:spPr>
          <a:xfrm>
            <a:off x="0" y="0"/>
            <a:ext cx="7536857" cy="6858000"/>
          </a:xfrm>
          <a:custGeom>
            <a:avLst/>
            <a:gdLst>
              <a:gd name="connsiteX0" fmla="*/ 0 w 7536857"/>
              <a:gd name="connsiteY0" fmla="*/ 0 h 6858000"/>
              <a:gd name="connsiteX1" fmla="*/ 6351816 w 7536857"/>
              <a:gd name="connsiteY1" fmla="*/ 0 h 6858000"/>
              <a:gd name="connsiteX2" fmla="*/ 6432300 w 7536857"/>
              <a:gd name="connsiteY2" fmla="*/ 102417 h 6858000"/>
              <a:gd name="connsiteX3" fmla="*/ 7536857 w 7536857"/>
              <a:gd name="connsiteY3" fmla="*/ 3429000 h 6858000"/>
              <a:gd name="connsiteX4" fmla="*/ 6432300 w 7536857"/>
              <a:gd name="connsiteY4" fmla="*/ 6755583 h 6858000"/>
              <a:gd name="connsiteX5" fmla="*/ 6351816 w 7536857"/>
              <a:gd name="connsiteY5" fmla="*/ 6858000 h 6858000"/>
              <a:gd name="connsiteX6" fmla="*/ 0 w 753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536857" h="6858000">
                <a:moveTo>
                  <a:pt x="0" y="0"/>
                </a:moveTo>
                <a:lnTo>
                  <a:pt x="6351816" y="0"/>
                </a:lnTo>
                <a:lnTo>
                  <a:pt x="6432300" y="102417"/>
                </a:lnTo>
                <a:cubicBezTo>
                  <a:pt x="7126033" y="1030047"/>
                  <a:pt x="7536857" y="2181547"/>
                  <a:pt x="7536857" y="3429000"/>
                </a:cubicBezTo>
                <a:cubicBezTo>
                  <a:pt x="7536857" y="4676454"/>
                  <a:pt x="7126033" y="5827953"/>
                  <a:pt x="6432300" y="6755583"/>
                </a:cubicBezTo>
                <a:lnTo>
                  <a:pt x="635181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6200" sx="101000" sy="101000" algn="l" rotWithShape="0">
              <a:prstClr val="black">
                <a:alpha val="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74">
            <a:extLst>
              <a:ext uri="{FF2B5EF4-FFF2-40B4-BE49-F238E27FC236}">
                <a16:creationId xmlns:a16="http://schemas.microsoft.com/office/drawing/2014/main" id="{4CEDE2BC-7BF6-4AE3-8B04-4514441E4040}"/>
              </a:ext>
            </a:extLst>
          </p:cNvPr>
          <p:cNvSpPr/>
          <p:nvPr userDrawn="1"/>
        </p:nvSpPr>
        <p:spPr>
          <a:xfrm flipV="1">
            <a:off x="660400" y="3829587"/>
            <a:ext cx="6489382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标题 47">
            <a:extLst>
              <a:ext uri="{FF2B5EF4-FFF2-40B4-BE49-F238E27FC236}">
                <a16:creationId xmlns:a16="http://schemas.microsoft.com/office/drawing/2014/main" id="{26FA9A66-DBB6-484A-829A-BC30DE6725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418" y="2616692"/>
            <a:ext cx="7055958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13" name="文本占位符 87">
            <a:extLst>
              <a:ext uri="{FF2B5EF4-FFF2-40B4-BE49-F238E27FC236}">
                <a16:creationId xmlns:a16="http://schemas.microsoft.com/office/drawing/2014/main" id="{F56DEE86-1AA4-4820-A7A1-E4F787904C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4709" y="2352090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14" name="文本占位符 53">
            <a:extLst>
              <a:ext uri="{FF2B5EF4-FFF2-40B4-BE49-F238E27FC236}">
                <a16:creationId xmlns:a16="http://schemas.microsoft.com/office/drawing/2014/main" id="{28747CEA-1C37-4144-A247-245AD13935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5638" y="430418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74450" y="318256"/>
            <a:ext cx="1899117" cy="792864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◀ BIT</a:t>
            </a:r>
            <a:r>
              <a:rPr lang="en-US" altLang="zh-CN" sz="2400" b="1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2400" b="1" i="0" spc="100" dirty="0">
                <a:solidFill>
                  <a:schemeClr val="accent3"/>
                </a:solidFill>
                <a:latin typeface="+mn-ea"/>
              </a:rPr>
              <a:t>▶</a:t>
            </a:r>
            <a:endParaRPr lang="zh-CN" altLang="en-US" sz="2400" b="1" i="0" spc="100" dirty="0">
              <a:solidFill>
                <a:schemeClr val="accent3"/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94" y="-774608"/>
            <a:ext cx="7885491" cy="758838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50874" y="2196869"/>
            <a:ext cx="3243162" cy="2464261"/>
          </a:xfrm>
          <a:prstGeom prst="rect">
            <a:avLst/>
          </a:prstGeom>
        </p:spPr>
      </p:pic>
      <p:grpSp>
        <p:nvGrpSpPr>
          <p:cNvPr id="24" name="组合 23"/>
          <p:cNvGrpSpPr/>
          <p:nvPr userDrawn="1"/>
        </p:nvGrpSpPr>
        <p:grpSpPr>
          <a:xfrm>
            <a:off x="671368" y="6083135"/>
            <a:ext cx="2542613" cy="276499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3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4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4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3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32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30504391"/>
      </p:ext>
    </p:extLst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7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3057" cy="4066384"/>
          </a:xfrm>
          <a:prstGeom prst="rect">
            <a:avLst/>
          </a:prstGeom>
        </p:spPr>
      </p:pic>
      <p:sp>
        <p:nvSpPr>
          <p:cNvPr id="19" name="任意多边形: 形状 20">
            <a:extLst>
              <a:ext uri="{FF2B5EF4-FFF2-40B4-BE49-F238E27FC236}">
                <a16:creationId xmlns:a16="http://schemas.microsoft.com/office/drawing/2014/main" id="{EB508EBB-D4A6-41A3-BA79-D5276F572933}"/>
              </a:ext>
            </a:extLst>
          </p:cNvPr>
          <p:cNvSpPr/>
          <p:nvPr userDrawn="1"/>
        </p:nvSpPr>
        <p:spPr>
          <a:xfrm rot="10800000">
            <a:off x="-18" y="0"/>
            <a:ext cx="12192001" cy="4066750"/>
          </a:xfrm>
          <a:custGeom>
            <a:avLst/>
            <a:gdLst>
              <a:gd name="connsiteX0" fmla="*/ 12192000 w 12192001"/>
              <a:gd name="connsiteY0" fmla="*/ 4062881 h 4062881"/>
              <a:gd name="connsiteX1" fmla="*/ 0 w 12192001"/>
              <a:gd name="connsiteY1" fmla="*/ 4062881 h 4062881"/>
              <a:gd name="connsiteX2" fmla="*/ 0 w 12192001"/>
              <a:gd name="connsiteY2" fmla="*/ 1441627 h 4062881"/>
              <a:gd name="connsiteX3" fmla="*/ 7949 w 12192001"/>
              <a:gd name="connsiteY3" fmla="*/ 1441627 h 4062881"/>
              <a:gd name="connsiteX4" fmla="*/ 6105511 w 12192001"/>
              <a:gd name="connsiteY4" fmla="*/ 0 h 4062881"/>
              <a:gd name="connsiteX5" fmla="*/ 12184078 w 12192001"/>
              <a:gd name="connsiteY5" fmla="*/ 1441627 h 4062881"/>
              <a:gd name="connsiteX6" fmla="*/ 12192000 w 12192001"/>
              <a:gd name="connsiteY6" fmla="*/ 1441627 h 4062881"/>
              <a:gd name="connsiteX7" fmla="*/ 12192000 w 12192001"/>
              <a:gd name="connsiteY7" fmla="*/ 1443506 h 4062881"/>
              <a:gd name="connsiteX8" fmla="*/ 12192001 w 12192001"/>
              <a:gd name="connsiteY8" fmla="*/ 1443506 h 4062881"/>
              <a:gd name="connsiteX9" fmla="*/ 12192000 w 12192001"/>
              <a:gd name="connsiteY9" fmla="*/ 1443506 h 4062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1" h="4062881">
                <a:moveTo>
                  <a:pt x="12192000" y="4062881"/>
                </a:moveTo>
                <a:lnTo>
                  <a:pt x="0" y="4062881"/>
                </a:lnTo>
                <a:lnTo>
                  <a:pt x="0" y="1441627"/>
                </a:lnTo>
                <a:lnTo>
                  <a:pt x="7949" y="1441627"/>
                </a:lnTo>
                <a:lnTo>
                  <a:pt x="6105511" y="0"/>
                </a:lnTo>
                <a:lnTo>
                  <a:pt x="12184078" y="1441627"/>
                </a:lnTo>
                <a:lnTo>
                  <a:pt x="12192000" y="1441627"/>
                </a:lnTo>
                <a:lnTo>
                  <a:pt x="12192000" y="1443506"/>
                </a:lnTo>
                <a:lnTo>
                  <a:pt x="12192001" y="1443506"/>
                </a:lnTo>
                <a:lnTo>
                  <a:pt x="12192000" y="1443506"/>
                </a:lnTo>
                <a:close/>
              </a:path>
            </a:pathLst>
          </a:custGeom>
          <a:solidFill>
            <a:srgbClr val="006434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任意多边形: 形状 44">
            <a:extLst>
              <a:ext uri="{FF2B5EF4-FFF2-40B4-BE49-F238E27FC236}">
                <a16:creationId xmlns:a16="http://schemas.microsoft.com/office/drawing/2014/main" id="{DE2D1209-7AA5-4F95-A441-DACDCD612E99}"/>
              </a:ext>
            </a:extLst>
          </p:cNvPr>
          <p:cNvSpPr/>
          <p:nvPr userDrawn="1"/>
        </p:nvSpPr>
        <p:spPr>
          <a:xfrm>
            <a:off x="0" y="2329236"/>
            <a:ext cx="12191985" cy="1809343"/>
          </a:xfrm>
          <a:custGeom>
            <a:avLst/>
            <a:gdLst>
              <a:gd name="connsiteX0" fmla="*/ 11511615 w 12185612"/>
              <a:gd name="connsiteY0" fmla="*/ 0 h 1809343"/>
              <a:gd name="connsiteX1" fmla="*/ 12185612 w 12185612"/>
              <a:gd name="connsiteY1" fmla="*/ 134799 h 1809343"/>
              <a:gd name="connsiteX2" fmla="*/ 12185612 w 12185612"/>
              <a:gd name="connsiteY2" fmla="*/ 319795 h 1809343"/>
              <a:gd name="connsiteX3" fmla="*/ 11769269 w 12185612"/>
              <a:gd name="connsiteY3" fmla="*/ 431005 h 1809343"/>
              <a:gd name="connsiteX4" fmla="*/ 6098388 w 12185612"/>
              <a:gd name="connsiteY4" fmla="*/ 1809343 h 1809343"/>
              <a:gd name="connsiteX5" fmla="*/ 1030855 w 12185612"/>
              <a:gd name="connsiteY5" fmla="*/ 612528 h 1809343"/>
              <a:gd name="connsiteX6" fmla="*/ 0 w 12185612"/>
              <a:gd name="connsiteY6" fmla="*/ 339538 h 1809343"/>
              <a:gd name="connsiteX7" fmla="*/ 0 w 12185612"/>
              <a:gd name="connsiteY7" fmla="*/ 81678 h 1809343"/>
              <a:gd name="connsiteX8" fmla="*/ 637104 w 12185612"/>
              <a:gd name="connsiteY8" fmla="*/ 607 h 1809343"/>
              <a:gd name="connsiteX9" fmla="*/ 6098821 w 12185612"/>
              <a:gd name="connsiteY9" fmla="*/ 1643974 h 1809343"/>
              <a:gd name="connsiteX10" fmla="*/ 11511615 w 12185612"/>
              <a:gd name="connsiteY10" fmla="*/ 0 h 180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85612" h="1809343">
                <a:moveTo>
                  <a:pt x="11511615" y="0"/>
                </a:moveTo>
                <a:lnTo>
                  <a:pt x="12185612" y="134799"/>
                </a:lnTo>
                <a:lnTo>
                  <a:pt x="12185612" y="319795"/>
                </a:lnTo>
                <a:lnTo>
                  <a:pt x="11769269" y="431005"/>
                </a:lnTo>
                <a:cubicBezTo>
                  <a:pt x="9878327" y="928737"/>
                  <a:pt x="8015827" y="1369040"/>
                  <a:pt x="6098388" y="1809343"/>
                </a:cubicBezTo>
                <a:cubicBezTo>
                  <a:pt x="4410640" y="1441212"/>
                  <a:pt x="2720033" y="1046292"/>
                  <a:pt x="1030855" y="612528"/>
                </a:cubicBezTo>
                <a:lnTo>
                  <a:pt x="0" y="339538"/>
                </a:lnTo>
                <a:lnTo>
                  <a:pt x="0" y="81678"/>
                </a:lnTo>
                <a:lnTo>
                  <a:pt x="637104" y="607"/>
                </a:lnTo>
                <a:cubicBezTo>
                  <a:pt x="2471646" y="662696"/>
                  <a:pt x="4302378" y="1200960"/>
                  <a:pt x="6098821" y="1643974"/>
                </a:cubicBezTo>
                <a:cubicBezTo>
                  <a:pt x="7974840" y="1162658"/>
                  <a:pt x="9749895" y="681341"/>
                  <a:pt x="115116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任意多边形: 形状 49">
            <a:extLst>
              <a:ext uri="{FF2B5EF4-FFF2-40B4-BE49-F238E27FC236}">
                <a16:creationId xmlns:a16="http://schemas.microsoft.com/office/drawing/2014/main" id="{4BD5183D-F6D1-4DEC-8FB6-46F3C5C8E2AB}"/>
              </a:ext>
            </a:extLst>
          </p:cNvPr>
          <p:cNvSpPr/>
          <p:nvPr userDrawn="1"/>
        </p:nvSpPr>
        <p:spPr>
          <a:xfrm>
            <a:off x="450423" y="2315566"/>
            <a:ext cx="11342509" cy="1691715"/>
          </a:xfrm>
          <a:custGeom>
            <a:avLst/>
            <a:gdLst>
              <a:gd name="connsiteX0" fmla="*/ 9728 w 12217941"/>
              <a:gd name="connsiteY0" fmla="*/ 0 h 1605064"/>
              <a:gd name="connsiteX1" fmla="*/ 6108971 w 12217941"/>
              <a:gd name="connsiteY1" fmla="*/ 1498060 h 1605064"/>
              <a:gd name="connsiteX2" fmla="*/ 12208213 w 12217941"/>
              <a:gd name="connsiteY2" fmla="*/ 19456 h 1605064"/>
              <a:gd name="connsiteX3" fmla="*/ 12217941 w 12217941"/>
              <a:gd name="connsiteY3" fmla="*/ 282103 h 1605064"/>
              <a:gd name="connsiteX4" fmla="*/ 6118698 w 12217941"/>
              <a:gd name="connsiteY4" fmla="*/ 1605064 h 1605064"/>
              <a:gd name="connsiteX5" fmla="*/ 0 w 12217941"/>
              <a:gd name="connsiteY5" fmla="*/ 233464 h 1605064"/>
              <a:gd name="connsiteX6" fmla="*/ 9728 w 12217941"/>
              <a:gd name="connsiteY6" fmla="*/ 0 h 1605064"/>
              <a:gd name="connsiteX0" fmla="*/ 0 w 12208213"/>
              <a:gd name="connsiteY0" fmla="*/ 0 h 1605064"/>
              <a:gd name="connsiteX1" fmla="*/ 6099243 w 12208213"/>
              <a:gd name="connsiteY1" fmla="*/ 1498060 h 1605064"/>
              <a:gd name="connsiteX2" fmla="*/ 12198485 w 12208213"/>
              <a:gd name="connsiteY2" fmla="*/ 19456 h 1605064"/>
              <a:gd name="connsiteX3" fmla="*/ 12208213 w 12208213"/>
              <a:gd name="connsiteY3" fmla="*/ 282103 h 1605064"/>
              <a:gd name="connsiteX4" fmla="*/ 6108970 w 12208213"/>
              <a:gd name="connsiteY4" fmla="*/ 1605064 h 1605064"/>
              <a:gd name="connsiteX5" fmla="*/ 0 w 12208213"/>
              <a:gd name="connsiteY5" fmla="*/ 544749 h 1605064"/>
              <a:gd name="connsiteX6" fmla="*/ 0 w 12208213"/>
              <a:gd name="connsiteY6" fmla="*/ 0 h 1605064"/>
              <a:gd name="connsiteX0" fmla="*/ 0 w 12198485"/>
              <a:gd name="connsiteY0" fmla="*/ 0 h 1605064"/>
              <a:gd name="connsiteX1" fmla="*/ 6099243 w 12198485"/>
              <a:gd name="connsiteY1" fmla="*/ 1498060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0 w 12198485"/>
              <a:gd name="connsiteY0" fmla="*/ 0 h 1605064"/>
              <a:gd name="connsiteX1" fmla="*/ 6108970 w 12198485"/>
              <a:gd name="connsiteY1" fmla="*/ 1507788 h 1605064"/>
              <a:gd name="connsiteX2" fmla="*/ 12198485 w 12198485"/>
              <a:gd name="connsiteY2" fmla="*/ 19456 h 1605064"/>
              <a:gd name="connsiteX3" fmla="*/ 12198485 w 12198485"/>
              <a:gd name="connsiteY3" fmla="*/ 603115 h 1605064"/>
              <a:gd name="connsiteX4" fmla="*/ 6108970 w 12198485"/>
              <a:gd name="connsiteY4" fmla="*/ 1605064 h 1605064"/>
              <a:gd name="connsiteX5" fmla="*/ 0 w 12198485"/>
              <a:gd name="connsiteY5" fmla="*/ 544749 h 1605064"/>
              <a:gd name="connsiteX6" fmla="*/ 0 w 12198485"/>
              <a:gd name="connsiteY6" fmla="*/ 0 h 1605064"/>
              <a:gd name="connsiteX0" fmla="*/ 632298 w 12830783"/>
              <a:gd name="connsiteY0" fmla="*/ 0 h 1605064"/>
              <a:gd name="connsiteX1" fmla="*/ 6741268 w 12830783"/>
              <a:gd name="connsiteY1" fmla="*/ 1507788 h 1605064"/>
              <a:gd name="connsiteX2" fmla="*/ 12830783 w 12830783"/>
              <a:gd name="connsiteY2" fmla="*/ 19456 h 1605064"/>
              <a:gd name="connsiteX3" fmla="*/ 12830783 w 12830783"/>
              <a:gd name="connsiteY3" fmla="*/ 603115 h 1605064"/>
              <a:gd name="connsiteX4" fmla="*/ 6741268 w 12830783"/>
              <a:gd name="connsiteY4" fmla="*/ 1605064 h 1605064"/>
              <a:gd name="connsiteX5" fmla="*/ 0 w 12830783"/>
              <a:gd name="connsiteY5" fmla="*/ 29183 h 1605064"/>
              <a:gd name="connsiteX6" fmla="*/ 632298 w 12830783"/>
              <a:gd name="connsiteY6" fmla="*/ 0 h 1605064"/>
              <a:gd name="connsiteX0" fmla="*/ 836579 w 12830783"/>
              <a:gd name="connsiteY0" fmla="*/ 0 h 1634247"/>
              <a:gd name="connsiteX1" fmla="*/ 6741268 w 12830783"/>
              <a:gd name="connsiteY1" fmla="*/ 1536971 h 1634247"/>
              <a:gd name="connsiteX2" fmla="*/ 12830783 w 12830783"/>
              <a:gd name="connsiteY2" fmla="*/ 48639 h 1634247"/>
              <a:gd name="connsiteX3" fmla="*/ 12830783 w 12830783"/>
              <a:gd name="connsiteY3" fmla="*/ 632298 h 1634247"/>
              <a:gd name="connsiteX4" fmla="*/ 6741268 w 12830783"/>
              <a:gd name="connsiteY4" fmla="*/ 1634247 h 1634247"/>
              <a:gd name="connsiteX5" fmla="*/ 0 w 12830783"/>
              <a:gd name="connsiteY5" fmla="*/ 58366 h 1634247"/>
              <a:gd name="connsiteX6" fmla="*/ 836579 w 12830783"/>
              <a:gd name="connsiteY6" fmla="*/ 0 h 1634247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830783 w 12830783"/>
              <a:gd name="connsiteY2" fmla="*/ 48639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2830783"/>
              <a:gd name="connsiteY0" fmla="*/ 0 h 1702340"/>
              <a:gd name="connsiteX1" fmla="*/ 6741268 w 12830783"/>
              <a:gd name="connsiteY1" fmla="*/ 1536971 h 1702340"/>
              <a:gd name="connsiteX2" fmla="*/ 12470860 w 12830783"/>
              <a:gd name="connsiteY2" fmla="*/ 19456 h 1702340"/>
              <a:gd name="connsiteX3" fmla="*/ 12830783 w 12830783"/>
              <a:gd name="connsiteY3" fmla="*/ 632298 h 1702340"/>
              <a:gd name="connsiteX4" fmla="*/ 6750996 w 12830783"/>
              <a:gd name="connsiteY4" fmla="*/ 1702340 h 1702340"/>
              <a:gd name="connsiteX5" fmla="*/ 0 w 12830783"/>
              <a:gd name="connsiteY5" fmla="*/ 58366 h 1702340"/>
              <a:gd name="connsiteX6" fmla="*/ 836579 w 12830783"/>
              <a:gd name="connsiteY6" fmla="*/ 0 h 1702340"/>
              <a:gd name="connsiteX0" fmla="*/ 836579 w 13239345"/>
              <a:gd name="connsiteY0" fmla="*/ 0 h 1702340"/>
              <a:gd name="connsiteX1" fmla="*/ 6741268 w 13239345"/>
              <a:gd name="connsiteY1" fmla="*/ 1536971 h 1702340"/>
              <a:gd name="connsiteX2" fmla="*/ 12470860 w 13239345"/>
              <a:gd name="connsiteY2" fmla="*/ 19456 h 1702340"/>
              <a:gd name="connsiteX3" fmla="*/ 13239345 w 13239345"/>
              <a:gd name="connsiteY3" fmla="*/ 107004 h 1702340"/>
              <a:gd name="connsiteX4" fmla="*/ 6750996 w 13239345"/>
              <a:gd name="connsiteY4" fmla="*/ 1702340 h 1702340"/>
              <a:gd name="connsiteX5" fmla="*/ 0 w 13239345"/>
              <a:gd name="connsiteY5" fmla="*/ 58366 h 1702340"/>
              <a:gd name="connsiteX6" fmla="*/ 836579 w 13239345"/>
              <a:gd name="connsiteY6" fmla="*/ 0 h 1702340"/>
              <a:gd name="connsiteX0" fmla="*/ 836579 w 13239345"/>
              <a:gd name="connsiteY0" fmla="*/ 107003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836579 w 13239345"/>
              <a:gd name="connsiteY6" fmla="*/ 107003 h 1809343"/>
              <a:gd name="connsiteX0" fmla="*/ 1342417 w 13239345"/>
              <a:gd name="connsiteY0" fmla="*/ 29182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342417 w 13239345"/>
              <a:gd name="connsiteY6" fmla="*/ 29182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3239345"/>
              <a:gd name="connsiteY0" fmla="*/ 607 h 1809343"/>
              <a:gd name="connsiteX1" fmla="*/ 6741268 w 13239345"/>
              <a:gd name="connsiteY1" fmla="*/ 1643974 h 1809343"/>
              <a:gd name="connsiteX2" fmla="*/ 12169303 w 13239345"/>
              <a:gd name="connsiteY2" fmla="*/ 0 h 1809343"/>
              <a:gd name="connsiteX3" fmla="*/ 13239345 w 13239345"/>
              <a:gd name="connsiteY3" fmla="*/ 214007 h 1809343"/>
              <a:gd name="connsiteX4" fmla="*/ 6750996 w 13239345"/>
              <a:gd name="connsiteY4" fmla="*/ 1809343 h 1809343"/>
              <a:gd name="connsiteX5" fmla="*/ 0 w 13239345"/>
              <a:gd name="connsiteY5" fmla="*/ 165369 h 1809343"/>
              <a:gd name="connsiteX6" fmla="*/ 1294792 w 13239345"/>
              <a:gd name="connsiteY6" fmla="*/ 607 h 1809343"/>
              <a:gd name="connsiteX0" fmla="*/ 1294792 w 12651516"/>
              <a:gd name="connsiteY0" fmla="*/ 607 h 1809343"/>
              <a:gd name="connsiteX1" fmla="*/ 6741268 w 12651516"/>
              <a:gd name="connsiteY1" fmla="*/ 1643974 h 1809343"/>
              <a:gd name="connsiteX2" fmla="*/ 12169303 w 12651516"/>
              <a:gd name="connsiteY2" fmla="*/ 0 h 1809343"/>
              <a:gd name="connsiteX3" fmla="*/ 12651516 w 12651516"/>
              <a:gd name="connsiteY3" fmla="*/ 83379 h 1809343"/>
              <a:gd name="connsiteX4" fmla="*/ 6750996 w 12651516"/>
              <a:gd name="connsiteY4" fmla="*/ 1809343 h 1809343"/>
              <a:gd name="connsiteX5" fmla="*/ 0 w 12651516"/>
              <a:gd name="connsiteY5" fmla="*/ 165369 h 1809343"/>
              <a:gd name="connsiteX6" fmla="*/ 1294792 w 12651516"/>
              <a:gd name="connsiteY6" fmla="*/ 607 h 1809343"/>
              <a:gd name="connsiteX0" fmla="*/ 1294792 w 12564431"/>
              <a:gd name="connsiteY0" fmla="*/ 607 h 1809343"/>
              <a:gd name="connsiteX1" fmla="*/ 6741268 w 12564431"/>
              <a:gd name="connsiteY1" fmla="*/ 1643974 h 1809343"/>
              <a:gd name="connsiteX2" fmla="*/ 12169303 w 12564431"/>
              <a:gd name="connsiteY2" fmla="*/ 0 h 1809343"/>
              <a:gd name="connsiteX3" fmla="*/ 12564431 w 12564431"/>
              <a:gd name="connsiteY3" fmla="*/ 83379 h 1809343"/>
              <a:gd name="connsiteX4" fmla="*/ 6750996 w 12564431"/>
              <a:gd name="connsiteY4" fmla="*/ 1809343 h 1809343"/>
              <a:gd name="connsiteX5" fmla="*/ 0 w 12564431"/>
              <a:gd name="connsiteY5" fmla="*/ 165369 h 1809343"/>
              <a:gd name="connsiteX6" fmla="*/ 1294792 w 12564431"/>
              <a:gd name="connsiteY6" fmla="*/ 607 h 1809343"/>
              <a:gd name="connsiteX0" fmla="*/ 423935 w 11693574"/>
              <a:gd name="connsiteY0" fmla="*/ 607 h 1809343"/>
              <a:gd name="connsiteX1" fmla="*/ 5870411 w 11693574"/>
              <a:gd name="connsiteY1" fmla="*/ 1643974 h 1809343"/>
              <a:gd name="connsiteX2" fmla="*/ 11298446 w 11693574"/>
              <a:gd name="connsiteY2" fmla="*/ 0 h 1809343"/>
              <a:gd name="connsiteX3" fmla="*/ 11693574 w 11693574"/>
              <a:gd name="connsiteY3" fmla="*/ 83379 h 1809343"/>
              <a:gd name="connsiteX4" fmla="*/ 5880139 w 11693574"/>
              <a:gd name="connsiteY4" fmla="*/ 1809343 h 1809343"/>
              <a:gd name="connsiteX5" fmla="*/ 0 w 11693574"/>
              <a:gd name="connsiteY5" fmla="*/ 45626 h 1809343"/>
              <a:gd name="connsiteX6" fmla="*/ 423935 w 11693574"/>
              <a:gd name="connsiteY6" fmla="*/ 607 h 1809343"/>
              <a:gd name="connsiteX0" fmla="*/ 423935 w 11693574"/>
              <a:gd name="connsiteY0" fmla="*/ 607 h 1733143"/>
              <a:gd name="connsiteX1" fmla="*/ 5870411 w 11693574"/>
              <a:gd name="connsiteY1" fmla="*/ 1643974 h 1733143"/>
              <a:gd name="connsiteX2" fmla="*/ 11298446 w 11693574"/>
              <a:gd name="connsiteY2" fmla="*/ 0 h 1733143"/>
              <a:gd name="connsiteX3" fmla="*/ 11693574 w 11693574"/>
              <a:gd name="connsiteY3" fmla="*/ 83379 h 1733143"/>
              <a:gd name="connsiteX4" fmla="*/ 5880139 w 11693574"/>
              <a:gd name="connsiteY4" fmla="*/ 1733143 h 1733143"/>
              <a:gd name="connsiteX5" fmla="*/ 0 w 11693574"/>
              <a:gd name="connsiteY5" fmla="*/ 45626 h 1733143"/>
              <a:gd name="connsiteX6" fmla="*/ 423935 w 11693574"/>
              <a:gd name="connsiteY6" fmla="*/ 607 h 1733143"/>
              <a:gd name="connsiteX0" fmla="*/ 423935 w 11709902"/>
              <a:gd name="connsiteY0" fmla="*/ 607 h 1733143"/>
              <a:gd name="connsiteX1" fmla="*/ 5870411 w 11709902"/>
              <a:gd name="connsiteY1" fmla="*/ 1643974 h 1733143"/>
              <a:gd name="connsiteX2" fmla="*/ 11298446 w 11709902"/>
              <a:gd name="connsiteY2" fmla="*/ 0 h 1733143"/>
              <a:gd name="connsiteX3" fmla="*/ 11709902 w 11709902"/>
              <a:gd name="connsiteY3" fmla="*/ 83379 h 1733143"/>
              <a:gd name="connsiteX4" fmla="*/ 5880139 w 11709902"/>
              <a:gd name="connsiteY4" fmla="*/ 1733143 h 1733143"/>
              <a:gd name="connsiteX5" fmla="*/ 0 w 11709902"/>
              <a:gd name="connsiteY5" fmla="*/ 45626 h 1733143"/>
              <a:gd name="connsiteX6" fmla="*/ 423935 w 11709902"/>
              <a:gd name="connsiteY6" fmla="*/ 607 h 1733143"/>
              <a:gd name="connsiteX0" fmla="*/ 423935 w 11571109"/>
              <a:gd name="connsiteY0" fmla="*/ 607 h 1733143"/>
              <a:gd name="connsiteX1" fmla="*/ 5870411 w 11571109"/>
              <a:gd name="connsiteY1" fmla="*/ 1643974 h 1733143"/>
              <a:gd name="connsiteX2" fmla="*/ 11298446 w 11571109"/>
              <a:gd name="connsiteY2" fmla="*/ 0 h 1733143"/>
              <a:gd name="connsiteX3" fmla="*/ 11571109 w 11571109"/>
              <a:gd name="connsiteY3" fmla="*/ 116036 h 1733143"/>
              <a:gd name="connsiteX4" fmla="*/ 5880139 w 11571109"/>
              <a:gd name="connsiteY4" fmla="*/ 1733143 h 1733143"/>
              <a:gd name="connsiteX5" fmla="*/ 0 w 11571109"/>
              <a:gd name="connsiteY5" fmla="*/ 45626 h 1733143"/>
              <a:gd name="connsiteX6" fmla="*/ 423935 w 11571109"/>
              <a:gd name="connsiteY6" fmla="*/ 607 h 1733143"/>
              <a:gd name="connsiteX0" fmla="*/ 423935 w 11579274"/>
              <a:gd name="connsiteY0" fmla="*/ 607 h 1733143"/>
              <a:gd name="connsiteX1" fmla="*/ 5870411 w 11579274"/>
              <a:gd name="connsiteY1" fmla="*/ 1643974 h 1733143"/>
              <a:gd name="connsiteX2" fmla="*/ 11298446 w 11579274"/>
              <a:gd name="connsiteY2" fmla="*/ 0 h 1733143"/>
              <a:gd name="connsiteX3" fmla="*/ 11579274 w 11579274"/>
              <a:gd name="connsiteY3" fmla="*/ 116036 h 1733143"/>
              <a:gd name="connsiteX4" fmla="*/ 5880139 w 11579274"/>
              <a:gd name="connsiteY4" fmla="*/ 1733143 h 1733143"/>
              <a:gd name="connsiteX5" fmla="*/ 0 w 11579274"/>
              <a:gd name="connsiteY5" fmla="*/ 45626 h 1733143"/>
              <a:gd name="connsiteX6" fmla="*/ 423935 w 11579274"/>
              <a:gd name="connsiteY6" fmla="*/ 607 h 1733143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33132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41297 w 11579274"/>
              <a:gd name="connsiteY2" fmla="*/ 32050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423935 w 11579274"/>
              <a:gd name="connsiteY0" fmla="*/ 0 h 1732536"/>
              <a:gd name="connsiteX1" fmla="*/ 5870411 w 11579274"/>
              <a:gd name="connsiteY1" fmla="*/ 1643367 h 1732536"/>
              <a:gd name="connsiteX2" fmla="*/ 11224968 w 11579274"/>
              <a:gd name="connsiteY2" fmla="*/ 48379 h 1732536"/>
              <a:gd name="connsiteX3" fmla="*/ 11579274 w 11579274"/>
              <a:gd name="connsiteY3" fmla="*/ 115429 h 1732536"/>
              <a:gd name="connsiteX4" fmla="*/ 5880139 w 11579274"/>
              <a:gd name="connsiteY4" fmla="*/ 1732536 h 1732536"/>
              <a:gd name="connsiteX5" fmla="*/ 0 w 11579274"/>
              <a:gd name="connsiteY5" fmla="*/ 45019 h 1732536"/>
              <a:gd name="connsiteX6" fmla="*/ 423935 w 11579274"/>
              <a:gd name="connsiteY6" fmla="*/ 0 h 1732536"/>
              <a:gd name="connsiteX0" fmla="*/ 219828 w 11375167"/>
              <a:gd name="connsiteY0" fmla="*/ 0 h 1732536"/>
              <a:gd name="connsiteX1" fmla="*/ 5666304 w 11375167"/>
              <a:gd name="connsiteY1" fmla="*/ 1643367 h 1732536"/>
              <a:gd name="connsiteX2" fmla="*/ 11020861 w 11375167"/>
              <a:gd name="connsiteY2" fmla="*/ 48379 h 1732536"/>
              <a:gd name="connsiteX3" fmla="*/ 11375167 w 11375167"/>
              <a:gd name="connsiteY3" fmla="*/ 115429 h 1732536"/>
              <a:gd name="connsiteX4" fmla="*/ 5676032 w 11375167"/>
              <a:gd name="connsiteY4" fmla="*/ 1732536 h 1732536"/>
              <a:gd name="connsiteX5" fmla="*/ 0 w 11375167"/>
              <a:gd name="connsiteY5" fmla="*/ 77676 h 1732536"/>
              <a:gd name="connsiteX6" fmla="*/ 219828 w 11375167"/>
              <a:gd name="connsiteY6" fmla="*/ 0 h 1732536"/>
              <a:gd name="connsiteX0" fmla="*/ 293307 w 11375167"/>
              <a:gd name="connsiteY0" fmla="*/ 0 h 1708044"/>
              <a:gd name="connsiteX1" fmla="*/ 5666304 w 11375167"/>
              <a:gd name="connsiteY1" fmla="*/ 1618875 h 1708044"/>
              <a:gd name="connsiteX2" fmla="*/ 11020861 w 11375167"/>
              <a:gd name="connsiteY2" fmla="*/ 23887 h 1708044"/>
              <a:gd name="connsiteX3" fmla="*/ 11375167 w 11375167"/>
              <a:gd name="connsiteY3" fmla="*/ 90937 h 1708044"/>
              <a:gd name="connsiteX4" fmla="*/ 5676032 w 11375167"/>
              <a:gd name="connsiteY4" fmla="*/ 1708044 h 1708044"/>
              <a:gd name="connsiteX5" fmla="*/ 0 w 11375167"/>
              <a:gd name="connsiteY5" fmla="*/ 53184 h 1708044"/>
              <a:gd name="connsiteX6" fmla="*/ 293307 w 11375167"/>
              <a:gd name="connsiteY6" fmla="*/ 0 h 1708044"/>
              <a:gd name="connsiteX0" fmla="*/ 317800 w 11375167"/>
              <a:gd name="connsiteY0" fmla="*/ 606 h 1684157"/>
              <a:gd name="connsiteX1" fmla="*/ 5666304 w 11375167"/>
              <a:gd name="connsiteY1" fmla="*/ 1594988 h 1684157"/>
              <a:gd name="connsiteX2" fmla="*/ 11020861 w 11375167"/>
              <a:gd name="connsiteY2" fmla="*/ 0 h 1684157"/>
              <a:gd name="connsiteX3" fmla="*/ 11375167 w 11375167"/>
              <a:gd name="connsiteY3" fmla="*/ 67050 h 1684157"/>
              <a:gd name="connsiteX4" fmla="*/ 5676032 w 11375167"/>
              <a:gd name="connsiteY4" fmla="*/ 1684157 h 1684157"/>
              <a:gd name="connsiteX5" fmla="*/ 0 w 11375167"/>
              <a:gd name="connsiteY5" fmla="*/ 29297 h 1684157"/>
              <a:gd name="connsiteX6" fmla="*/ 317800 w 11375167"/>
              <a:gd name="connsiteY6" fmla="*/ 606 h 1684157"/>
              <a:gd name="connsiteX0" fmla="*/ 285142 w 11342509"/>
              <a:gd name="connsiteY0" fmla="*/ 606 h 1684157"/>
              <a:gd name="connsiteX1" fmla="*/ 5633646 w 11342509"/>
              <a:gd name="connsiteY1" fmla="*/ 1594988 h 1684157"/>
              <a:gd name="connsiteX2" fmla="*/ 10988203 w 11342509"/>
              <a:gd name="connsiteY2" fmla="*/ 0 h 1684157"/>
              <a:gd name="connsiteX3" fmla="*/ 11342509 w 11342509"/>
              <a:gd name="connsiteY3" fmla="*/ 67050 h 1684157"/>
              <a:gd name="connsiteX4" fmla="*/ 5643374 w 11342509"/>
              <a:gd name="connsiteY4" fmla="*/ 1684157 h 1684157"/>
              <a:gd name="connsiteX5" fmla="*/ 0 w 11342509"/>
              <a:gd name="connsiteY5" fmla="*/ 29297 h 1684157"/>
              <a:gd name="connsiteX6" fmla="*/ 285142 w 11342509"/>
              <a:gd name="connsiteY6" fmla="*/ 606 h 1684157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0988203 w 11342509"/>
              <a:gd name="connsiteY2" fmla="*/ 755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18020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47837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3364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  <a:gd name="connsiteX0" fmla="*/ 276977 w 11342509"/>
              <a:gd name="connsiteY0" fmla="*/ 0 h 1691715"/>
              <a:gd name="connsiteX1" fmla="*/ 5643806 w 11342509"/>
              <a:gd name="connsiteY1" fmla="*/ 1602546 h 1691715"/>
              <a:gd name="connsiteX2" fmla="*/ 11080494 w 11342509"/>
              <a:gd name="connsiteY2" fmla="*/ 17498 h 1691715"/>
              <a:gd name="connsiteX3" fmla="*/ 11342509 w 11342509"/>
              <a:gd name="connsiteY3" fmla="*/ 74608 h 1691715"/>
              <a:gd name="connsiteX4" fmla="*/ 5643374 w 11342509"/>
              <a:gd name="connsiteY4" fmla="*/ 1691715 h 1691715"/>
              <a:gd name="connsiteX5" fmla="*/ 0 w 11342509"/>
              <a:gd name="connsiteY5" fmla="*/ 36855 h 1691715"/>
              <a:gd name="connsiteX6" fmla="*/ 276977 w 11342509"/>
              <a:gd name="connsiteY6" fmla="*/ 0 h 1691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342509" h="1691715">
                <a:moveTo>
                  <a:pt x="276977" y="0"/>
                </a:moveTo>
                <a:cubicBezTo>
                  <a:pt x="2111519" y="662089"/>
                  <a:pt x="3847364" y="1159532"/>
                  <a:pt x="5643806" y="1602546"/>
                </a:cubicBezTo>
                <a:cubicBezTo>
                  <a:pt x="7519826" y="1121230"/>
                  <a:pt x="9471175" y="643464"/>
                  <a:pt x="11080494" y="17498"/>
                </a:cubicBezTo>
                <a:lnTo>
                  <a:pt x="11342509" y="74608"/>
                </a:lnTo>
                <a:cubicBezTo>
                  <a:pt x="9170201" y="663537"/>
                  <a:pt x="7834732" y="1188511"/>
                  <a:pt x="5643374" y="1691715"/>
                </a:cubicBezTo>
                <a:cubicBezTo>
                  <a:pt x="3393042" y="1200874"/>
                  <a:pt x="2250332" y="651521"/>
                  <a:pt x="0" y="36855"/>
                </a:cubicBezTo>
                <a:lnTo>
                  <a:pt x="27697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3730" y="4619682"/>
            <a:ext cx="3284503" cy="72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9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67"/>
            <a:ext cx="5022689" cy="6857433"/>
          </a:xfrm>
          <a:prstGeom prst="rect">
            <a:avLst/>
          </a:prstGeom>
        </p:spPr>
      </p:pic>
      <p:sp>
        <p:nvSpPr>
          <p:cNvPr id="3" name="矩形 白1">
            <a:extLst>
              <a:ext uri="{FF2B5EF4-FFF2-40B4-BE49-F238E27FC236}">
                <a16:creationId xmlns:a16="http://schemas.microsoft.com/office/drawing/2014/main" id="{7A935A22-FEEB-4B78-9916-163644E822AB}"/>
              </a:ext>
            </a:extLst>
          </p:cNvPr>
          <p:cNvSpPr/>
          <p:nvPr userDrawn="1"/>
        </p:nvSpPr>
        <p:spPr>
          <a:xfrm rot="5400000">
            <a:off x="-917658" y="918223"/>
            <a:ext cx="6858002" cy="5022690"/>
          </a:xfrm>
          <a:prstGeom prst="rect">
            <a:avLst/>
          </a:prstGeom>
          <a:gradFill flip="none" rotWithShape="1">
            <a:gsLst>
              <a:gs pos="50000">
                <a:schemeClr val="bg1">
                  <a:alpha val="50000"/>
                </a:schemeClr>
              </a:gs>
              <a:gs pos="0">
                <a:schemeClr val="bg1"/>
              </a:gs>
              <a:gs pos="100000">
                <a:srgbClr val="FFFFFF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2724115"/>
      </p:ext>
    </p:extLst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2289050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558" b="38705"/>
          <a:stretch/>
        </p:blipFill>
        <p:spPr>
          <a:xfrm>
            <a:off x="1" y="0"/>
            <a:ext cx="12192000" cy="229021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-1" y="-7884"/>
            <a:ext cx="12192001" cy="2298103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4353" y="841210"/>
            <a:ext cx="2143294" cy="599913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-81481" y="2289050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677882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-矩形 7">
            <a:extLst>
              <a:ext uri="{FF2B5EF4-FFF2-40B4-BE49-F238E27FC236}">
                <a16:creationId xmlns:a16="http://schemas.microsoft.com/office/drawing/2014/main" id="{EEC7E5F7-20FD-444B-9E6C-FF353F66717A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PA-矩形 7">
            <a:extLst>
              <a:ext uri="{FF2B5EF4-FFF2-40B4-BE49-F238E27FC236}">
                <a16:creationId xmlns:a16="http://schemas.microsoft.com/office/drawing/2014/main" id="{59644A98-44CE-4FDE-8172-3327AAE72C4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5220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BC809FD0-A9F1-4139-8386-4A9BEBA1CE80}"/>
              </a:ext>
            </a:extLst>
          </p:cNvPr>
          <p:cNvCxnSpPr/>
          <p:nvPr userDrawn="1"/>
        </p:nvCxnSpPr>
        <p:spPr>
          <a:xfrm>
            <a:off x="5723340" y="1294827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D352C72-A8BD-49E0-9C6C-2C7B147AF3AE}"/>
              </a:ext>
            </a:extLst>
          </p:cNvPr>
          <p:cNvCxnSpPr/>
          <p:nvPr userDrawn="1"/>
        </p:nvCxnSpPr>
        <p:spPr>
          <a:xfrm>
            <a:off x="5723340" y="5613415"/>
            <a:ext cx="74531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71"/>
          <a:stretch/>
        </p:blipFill>
        <p:spPr>
          <a:xfrm>
            <a:off x="-34506" y="163259"/>
            <a:ext cx="3298317" cy="65314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9912"/>
          <a:stretch/>
        </p:blipFill>
        <p:spPr>
          <a:xfrm>
            <a:off x="8928190" y="163258"/>
            <a:ext cx="3269562" cy="653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47009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0571" b="46397"/>
          <a:stretch/>
        </p:blipFill>
        <p:spPr>
          <a:xfrm>
            <a:off x="9019185" y="4400550"/>
            <a:ext cx="3194586" cy="24693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98806"/>
            <a:ext cx="12192001" cy="196858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63500" dir="5400000" algn="t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2515"/>
          <a:stretch/>
        </p:blipFill>
        <p:spPr>
          <a:xfrm>
            <a:off x="0" y="0"/>
            <a:ext cx="12191999" cy="440055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40055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-71956" y="4398806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01847" y="142154"/>
            <a:ext cx="2242503" cy="627682"/>
          </a:xfrm>
          <a:prstGeom prst="rect">
            <a:avLst/>
          </a:prstGeom>
        </p:spPr>
      </p:pic>
      <p:sp>
        <p:nvSpPr>
          <p:cNvPr id="18" name="矩形: 圆角 162">
            <a:extLst>
              <a:ext uri="{FF2B5EF4-FFF2-40B4-BE49-F238E27FC236}">
                <a16:creationId xmlns:a16="http://schemas.microsoft.com/office/drawing/2014/main" id="{73EA18D4-72CA-45CF-AE53-812904BBD9F8}"/>
              </a:ext>
            </a:extLst>
          </p:cNvPr>
          <p:cNvSpPr/>
          <p:nvPr userDrawn="1"/>
        </p:nvSpPr>
        <p:spPr>
          <a:xfrm>
            <a:off x="1664486" y="3107981"/>
            <a:ext cx="8945408" cy="3014890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9" name="矩形: 圆角 163">
            <a:extLst>
              <a:ext uri="{FF2B5EF4-FFF2-40B4-BE49-F238E27FC236}">
                <a16:creationId xmlns:a16="http://schemas.microsoft.com/office/drawing/2014/main" id="{892230CE-A9FF-48DB-861E-D9073D5E9011}"/>
              </a:ext>
            </a:extLst>
          </p:cNvPr>
          <p:cNvSpPr/>
          <p:nvPr userDrawn="1"/>
        </p:nvSpPr>
        <p:spPr>
          <a:xfrm>
            <a:off x="1463942" y="3222979"/>
            <a:ext cx="9346497" cy="2899892"/>
          </a:xfrm>
          <a:prstGeom prst="roundRect">
            <a:avLst>
              <a:gd name="adj" fmla="val 3205"/>
            </a:avLst>
          </a:prstGeom>
          <a:solidFill>
            <a:sysClr val="window" lastClr="FFFFFF">
              <a:alpha val="94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矩形: 圆角 164">
            <a:extLst>
              <a:ext uri="{FF2B5EF4-FFF2-40B4-BE49-F238E27FC236}">
                <a16:creationId xmlns:a16="http://schemas.microsoft.com/office/drawing/2014/main" id="{15AB3CB8-C895-4E8E-9CCA-7C80BF894F94}"/>
              </a:ext>
            </a:extLst>
          </p:cNvPr>
          <p:cNvSpPr/>
          <p:nvPr userDrawn="1"/>
        </p:nvSpPr>
        <p:spPr>
          <a:xfrm>
            <a:off x="1200150" y="3365257"/>
            <a:ext cx="9791700" cy="2757614"/>
          </a:xfrm>
          <a:prstGeom prst="roundRect">
            <a:avLst>
              <a:gd name="adj" fmla="val 3205"/>
            </a:avLst>
          </a:prstGeom>
          <a:gradFill flip="none" rotWithShape="1">
            <a:gsLst>
              <a:gs pos="0">
                <a:sysClr val="window" lastClr="FFFFFF"/>
              </a:gs>
              <a:gs pos="100000">
                <a:srgbClr val="F8F8F8"/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blurRad="317500" sx="102000" sy="102000" algn="ctr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rot="0" spcFirstLastPara="0" vertOverflow="overflow" horzOverflow="overflow" vert="horz" wrap="square" lIns="540000" tIns="72000" rIns="540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45720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F0502020204030204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54728669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2041996" y="3927615"/>
            <a:ext cx="8108006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928074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4" b="196"/>
          <a:stretch/>
        </p:blipFill>
        <p:spPr>
          <a:xfrm>
            <a:off x="0" y="-1"/>
            <a:ext cx="12191999" cy="5019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5019674"/>
            <a:ext cx="12192001" cy="183832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5019674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461" y="5009909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473992" y="3927615"/>
            <a:ext cx="9244014" cy="216458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1532412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89810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13078" r="-1" b="115"/>
          <a:stretch/>
        </p:blipFill>
        <p:spPr>
          <a:xfrm>
            <a:off x="0" y="-1"/>
            <a:ext cx="12191999" cy="43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4346687"/>
            <a:ext cx="12192001" cy="25113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C37BF7-CAE8-4F93-8BE5-229FC17201DA}"/>
              </a:ext>
            </a:extLst>
          </p:cNvPr>
          <p:cNvSpPr/>
          <p:nvPr userDrawn="1"/>
        </p:nvSpPr>
        <p:spPr>
          <a:xfrm>
            <a:off x="0" y="0"/>
            <a:ext cx="12192001" cy="4346687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-73936" y="4346687"/>
            <a:ext cx="1233987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1828800" y="2524126"/>
            <a:ext cx="8494006" cy="3568078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solidFill>
              <a:schemeClr val="accent3">
                <a:lumMod val="20000"/>
                <a:lumOff val="80000"/>
              </a:schemeClr>
            </a:solidFill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69" name="图片 6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4764" y="861200"/>
            <a:ext cx="3082473" cy="86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54732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7-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7423183" y="0"/>
            <a:ext cx="4768815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04A170D-2187-4825-AF2D-C8F1D0BDF5F4}"/>
              </a:ext>
            </a:extLst>
          </p:cNvPr>
          <p:cNvSpPr txBox="1"/>
          <p:nvPr userDrawn="1"/>
        </p:nvSpPr>
        <p:spPr>
          <a:xfrm>
            <a:off x="-2647787" y="-2281727"/>
            <a:ext cx="6031920" cy="11172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0" dirty="0">
                <a:solidFill>
                  <a:schemeClr val="bg1">
                    <a:alpha val="40000"/>
                  </a:schemeClr>
                </a:solidFill>
              </a:rPr>
              <a:t>0</a:t>
            </a:r>
            <a:endParaRPr lang="zh-CN" altLang="en-US" sz="72000" dirty="0">
              <a:solidFill>
                <a:schemeClr val="bg1">
                  <a:alpha val="40000"/>
                </a:schemeClr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973998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样式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CEDD8B33-19AA-4632-BE4B-A5744CEC2C4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7E42"/>
              </a:gs>
              <a:gs pos="100000">
                <a:schemeClr val="accent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3725" y="1087685"/>
            <a:ext cx="5251028" cy="5254131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1BADEE0-5304-4D64-BC33-E82C8C71DF4D}"/>
              </a:ext>
            </a:extLst>
          </p:cNvPr>
          <p:cNvSpPr/>
          <p:nvPr userDrawn="1"/>
        </p:nvSpPr>
        <p:spPr>
          <a:xfrm>
            <a:off x="6870981" y="0"/>
            <a:ext cx="5321017" cy="6858001"/>
          </a:xfrm>
          <a:prstGeom prst="rect">
            <a:avLst/>
          </a:prstGeom>
          <a:gradFill flip="none" rotWithShape="1">
            <a:gsLst>
              <a:gs pos="0">
                <a:srgbClr val="006C39">
                  <a:alpha val="0"/>
                </a:srgbClr>
              </a:gs>
              <a:gs pos="100000">
                <a:schemeClr val="accent1">
                  <a:alpha val="72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4"/>
            <a:ext cx="5318266" cy="1205346"/>
          </a:xfrm>
          <a:prstGeom prst="rect">
            <a:avLst/>
          </a:prstGeom>
          <a:solidFill>
            <a:sysClr val="window" lastClr="FFFFFF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E77144AF-E247-4A51-BF9C-A0E75712D941}"/>
              </a:ext>
            </a:extLst>
          </p:cNvPr>
          <p:cNvSpPr/>
          <p:nvPr userDrawn="1"/>
        </p:nvSpPr>
        <p:spPr>
          <a:xfrm>
            <a:off x="6873734" y="3188522"/>
            <a:ext cx="549449" cy="1205348"/>
          </a:xfrm>
          <a:prstGeom prst="rect">
            <a:avLst/>
          </a:prstGeom>
          <a:solidFill>
            <a:schemeClr val="accent4"/>
          </a:solidFill>
          <a:ln w="76200" cap="flat" cmpd="sng" algn="ctr">
            <a:noFill/>
            <a:prstDash val="solid"/>
            <a:miter lim="800000"/>
          </a:ln>
          <a:effectLst>
            <a:outerShdw blurRad="558800" sx="102000" sy="102000" algn="ctr" rotWithShape="0">
              <a:prstClr val="black">
                <a:alpha val="2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5140" y="203173"/>
            <a:ext cx="2510452" cy="702681"/>
          </a:xfrm>
          <a:prstGeom prst="rect">
            <a:avLst/>
          </a:prstGeom>
        </p:spPr>
      </p:pic>
      <p:grpSp>
        <p:nvGrpSpPr>
          <p:cNvPr id="9" name="Group 6"/>
          <p:cNvGrpSpPr>
            <a:grpSpLocks/>
          </p:cNvGrpSpPr>
          <p:nvPr userDrawn="1"/>
        </p:nvGrpSpPr>
        <p:grpSpPr bwMode="auto">
          <a:xfrm>
            <a:off x="778934" y="687917"/>
            <a:ext cx="3299884" cy="5425016"/>
            <a:chOff x="0" y="0"/>
            <a:chExt cx="2476153" cy="4069266"/>
          </a:xfrm>
          <a:solidFill>
            <a:schemeClr val="bg1">
              <a:alpha val="25000"/>
            </a:schemeClr>
          </a:solidFill>
        </p:grpSpPr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0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4"/>
            <p:cNvSpPr>
              <a:spLocks noChangeArrowheads="1"/>
            </p:cNvSpPr>
            <p:nvPr/>
          </p:nvSpPr>
          <p:spPr bwMode="auto">
            <a:xfrm>
              <a:off x="437624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5"/>
            <p:cNvSpPr>
              <a:spLocks noChangeArrowheads="1"/>
            </p:cNvSpPr>
            <p:nvPr/>
          </p:nvSpPr>
          <p:spPr bwMode="auto">
            <a:xfrm>
              <a:off x="875248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6"/>
            <p:cNvSpPr>
              <a:spLocks noChangeArrowheads="1"/>
            </p:cNvSpPr>
            <p:nvPr/>
          </p:nvSpPr>
          <p:spPr bwMode="auto">
            <a:xfrm>
              <a:off x="1312872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7"/>
            <p:cNvSpPr>
              <a:spLocks noChangeArrowheads="1"/>
            </p:cNvSpPr>
            <p:nvPr/>
          </p:nvSpPr>
          <p:spPr bwMode="auto">
            <a:xfrm>
              <a:off x="1750496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8"/>
            <p:cNvSpPr>
              <a:spLocks noChangeArrowheads="1"/>
            </p:cNvSpPr>
            <p:nvPr/>
          </p:nvSpPr>
          <p:spPr bwMode="auto">
            <a:xfrm>
              <a:off x="2188121" y="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59"/>
            <p:cNvSpPr>
              <a:spLocks noChangeArrowheads="1"/>
            </p:cNvSpPr>
            <p:nvPr/>
          </p:nvSpPr>
          <p:spPr bwMode="auto">
            <a:xfrm>
              <a:off x="0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60"/>
            <p:cNvSpPr>
              <a:spLocks noChangeArrowheads="1"/>
            </p:cNvSpPr>
            <p:nvPr/>
          </p:nvSpPr>
          <p:spPr bwMode="auto">
            <a:xfrm>
              <a:off x="437624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61"/>
            <p:cNvSpPr>
              <a:spLocks noChangeArrowheads="1"/>
            </p:cNvSpPr>
            <p:nvPr/>
          </p:nvSpPr>
          <p:spPr bwMode="auto">
            <a:xfrm>
              <a:off x="875248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1" name="矩形 62"/>
            <p:cNvSpPr>
              <a:spLocks noChangeArrowheads="1"/>
            </p:cNvSpPr>
            <p:nvPr/>
          </p:nvSpPr>
          <p:spPr bwMode="auto">
            <a:xfrm>
              <a:off x="1312872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63"/>
            <p:cNvSpPr>
              <a:spLocks noChangeArrowheads="1"/>
            </p:cNvSpPr>
            <p:nvPr/>
          </p:nvSpPr>
          <p:spPr bwMode="auto">
            <a:xfrm>
              <a:off x="1750496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64"/>
            <p:cNvSpPr>
              <a:spLocks noChangeArrowheads="1"/>
            </p:cNvSpPr>
            <p:nvPr/>
          </p:nvSpPr>
          <p:spPr bwMode="auto">
            <a:xfrm>
              <a:off x="2188121" y="406202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66"/>
            <p:cNvSpPr>
              <a:spLocks noChangeArrowheads="1"/>
            </p:cNvSpPr>
            <p:nvPr/>
          </p:nvSpPr>
          <p:spPr bwMode="auto">
            <a:xfrm>
              <a:off x="0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67"/>
            <p:cNvSpPr>
              <a:spLocks noChangeArrowheads="1"/>
            </p:cNvSpPr>
            <p:nvPr/>
          </p:nvSpPr>
          <p:spPr bwMode="auto">
            <a:xfrm>
              <a:off x="437624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68"/>
            <p:cNvSpPr>
              <a:spLocks noChangeArrowheads="1"/>
            </p:cNvSpPr>
            <p:nvPr/>
          </p:nvSpPr>
          <p:spPr bwMode="auto">
            <a:xfrm>
              <a:off x="875248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69"/>
            <p:cNvSpPr>
              <a:spLocks noChangeArrowheads="1"/>
            </p:cNvSpPr>
            <p:nvPr/>
          </p:nvSpPr>
          <p:spPr bwMode="auto">
            <a:xfrm>
              <a:off x="1312872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70"/>
            <p:cNvSpPr>
              <a:spLocks noChangeArrowheads="1"/>
            </p:cNvSpPr>
            <p:nvPr/>
          </p:nvSpPr>
          <p:spPr bwMode="auto">
            <a:xfrm>
              <a:off x="1750496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71"/>
            <p:cNvSpPr>
              <a:spLocks noChangeArrowheads="1"/>
            </p:cNvSpPr>
            <p:nvPr/>
          </p:nvSpPr>
          <p:spPr bwMode="auto">
            <a:xfrm>
              <a:off x="2188121" y="828081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73"/>
            <p:cNvSpPr>
              <a:spLocks noChangeArrowheads="1"/>
            </p:cNvSpPr>
            <p:nvPr/>
          </p:nvSpPr>
          <p:spPr bwMode="auto">
            <a:xfrm>
              <a:off x="0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74"/>
            <p:cNvSpPr>
              <a:spLocks noChangeArrowheads="1"/>
            </p:cNvSpPr>
            <p:nvPr/>
          </p:nvSpPr>
          <p:spPr bwMode="auto">
            <a:xfrm>
              <a:off x="437624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75"/>
            <p:cNvSpPr>
              <a:spLocks noChangeArrowheads="1"/>
            </p:cNvSpPr>
            <p:nvPr/>
          </p:nvSpPr>
          <p:spPr bwMode="auto">
            <a:xfrm>
              <a:off x="875248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76"/>
            <p:cNvSpPr>
              <a:spLocks noChangeArrowheads="1"/>
            </p:cNvSpPr>
            <p:nvPr/>
          </p:nvSpPr>
          <p:spPr bwMode="auto">
            <a:xfrm>
              <a:off x="1312872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77"/>
            <p:cNvSpPr>
              <a:spLocks noChangeArrowheads="1"/>
            </p:cNvSpPr>
            <p:nvPr/>
          </p:nvSpPr>
          <p:spPr bwMode="auto">
            <a:xfrm>
              <a:off x="1750496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78"/>
            <p:cNvSpPr>
              <a:spLocks noChangeArrowheads="1"/>
            </p:cNvSpPr>
            <p:nvPr/>
          </p:nvSpPr>
          <p:spPr bwMode="auto">
            <a:xfrm>
              <a:off x="2188121" y="1249960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80"/>
            <p:cNvSpPr>
              <a:spLocks noChangeArrowheads="1"/>
            </p:cNvSpPr>
            <p:nvPr/>
          </p:nvSpPr>
          <p:spPr bwMode="auto">
            <a:xfrm>
              <a:off x="0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81"/>
            <p:cNvSpPr>
              <a:spLocks noChangeArrowheads="1"/>
            </p:cNvSpPr>
            <p:nvPr/>
          </p:nvSpPr>
          <p:spPr bwMode="auto">
            <a:xfrm>
              <a:off x="437624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82"/>
            <p:cNvSpPr>
              <a:spLocks noChangeArrowheads="1"/>
            </p:cNvSpPr>
            <p:nvPr/>
          </p:nvSpPr>
          <p:spPr bwMode="auto">
            <a:xfrm>
              <a:off x="875248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83"/>
            <p:cNvSpPr>
              <a:spLocks noChangeArrowheads="1"/>
            </p:cNvSpPr>
            <p:nvPr/>
          </p:nvSpPr>
          <p:spPr bwMode="auto">
            <a:xfrm>
              <a:off x="1312872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84"/>
            <p:cNvSpPr>
              <a:spLocks noChangeArrowheads="1"/>
            </p:cNvSpPr>
            <p:nvPr/>
          </p:nvSpPr>
          <p:spPr bwMode="auto">
            <a:xfrm>
              <a:off x="1750496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85"/>
            <p:cNvSpPr>
              <a:spLocks noChangeArrowheads="1"/>
            </p:cNvSpPr>
            <p:nvPr/>
          </p:nvSpPr>
          <p:spPr bwMode="auto">
            <a:xfrm>
              <a:off x="2188121" y="1671839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87"/>
            <p:cNvSpPr>
              <a:spLocks noChangeArrowheads="1"/>
            </p:cNvSpPr>
            <p:nvPr/>
          </p:nvSpPr>
          <p:spPr bwMode="auto">
            <a:xfrm>
              <a:off x="0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88"/>
            <p:cNvSpPr>
              <a:spLocks noChangeArrowheads="1"/>
            </p:cNvSpPr>
            <p:nvPr/>
          </p:nvSpPr>
          <p:spPr bwMode="auto">
            <a:xfrm>
              <a:off x="437624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89"/>
            <p:cNvSpPr>
              <a:spLocks noChangeArrowheads="1"/>
            </p:cNvSpPr>
            <p:nvPr/>
          </p:nvSpPr>
          <p:spPr bwMode="auto">
            <a:xfrm>
              <a:off x="875248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90"/>
            <p:cNvSpPr>
              <a:spLocks noChangeArrowheads="1"/>
            </p:cNvSpPr>
            <p:nvPr/>
          </p:nvSpPr>
          <p:spPr bwMode="auto">
            <a:xfrm>
              <a:off x="1312872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矩形 91"/>
            <p:cNvSpPr>
              <a:spLocks noChangeArrowheads="1"/>
            </p:cNvSpPr>
            <p:nvPr/>
          </p:nvSpPr>
          <p:spPr bwMode="auto">
            <a:xfrm>
              <a:off x="1750496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矩形 92"/>
            <p:cNvSpPr>
              <a:spLocks noChangeArrowheads="1"/>
            </p:cNvSpPr>
            <p:nvPr/>
          </p:nvSpPr>
          <p:spPr bwMode="auto">
            <a:xfrm>
              <a:off x="2188121" y="2093718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矩形 94"/>
            <p:cNvSpPr>
              <a:spLocks noChangeArrowheads="1"/>
            </p:cNvSpPr>
            <p:nvPr/>
          </p:nvSpPr>
          <p:spPr bwMode="auto">
            <a:xfrm>
              <a:off x="0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3" name="矩形 95"/>
            <p:cNvSpPr>
              <a:spLocks noChangeArrowheads="1"/>
            </p:cNvSpPr>
            <p:nvPr/>
          </p:nvSpPr>
          <p:spPr bwMode="auto">
            <a:xfrm>
              <a:off x="437624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4" name="矩形 96"/>
            <p:cNvSpPr>
              <a:spLocks noChangeArrowheads="1"/>
            </p:cNvSpPr>
            <p:nvPr/>
          </p:nvSpPr>
          <p:spPr bwMode="auto">
            <a:xfrm>
              <a:off x="875248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5" name="矩形 97"/>
            <p:cNvSpPr>
              <a:spLocks noChangeArrowheads="1"/>
            </p:cNvSpPr>
            <p:nvPr/>
          </p:nvSpPr>
          <p:spPr bwMode="auto">
            <a:xfrm>
              <a:off x="1312872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6" name="矩形 98"/>
            <p:cNvSpPr>
              <a:spLocks noChangeArrowheads="1"/>
            </p:cNvSpPr>
            <p:nvPr/>
          </p:nvSpPr>
          <p:spPr bwMode="auto">
            <a:xfrm>
              <a:off x="1750496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7" name="矩形 99"/>
            <p:cNvSpPr>
              <a:spLocks noChangeArrowheads="1"/>
            </p:cNvSpPr>
            <p:nvPr/>
          </p:nvSpPr>
          <p:spPr bwMode="auto">
            <a:xfrm>
              <a:off x="2188121" y="2515597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8" name="矩形 101"/>
            <p:cNvSpPr>
              <a:spLocks noChangeArrowheads="1"/>
            </p:cNvSpPr>
            <p:nvPr/>
          </p:nvSpPr>
          <p:spPr bwMode="auto">
            <a:xfrm>
              <a:off x="0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9" name="矩形 102"/>
            <p:cNvSpPr>
              <a:spLocks noChangeArrowheads="1"/>
            </p:cNvSpPr>
            <p:nvPr/>
          </p:nvSpPr>
          <p:spPr bwMode="auto">
            <a:xfrm>
              <a:off x="437624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0" name="矩形 103"/>
            <p:cNvSpPr>
              <a:spLocks noChangeArrowheads="1"/>
            </p:cNvSpPr>
            <p:nvPr/>
          </p:nvSpPr>
          <p:spPr bwMode="auto">
            <a:xfrm>
              <a:off x="875248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1" name="矩形 104"/>
            <p:cNvSpPr>
              <a:spLocks noChangeArrowheads="1"/>
            </p:cNvSpPr>
            <p:nvPr/>
          </p:nvSpPr>
          <p:spPr bwMode="auto">
            <a:xfrm>
              <a:off x="1312872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2" name="矩形 105"/>
            <p:cNvSpPr>
              <a:spLocks noChangeArrowheads="1"/>
            </p:cNvSpPr>
            <p:nvPr/>
          </p:nvSpPr>
          <p:spPr bwMode="auto">
            <a:xfrm>
              <a:off x="1750496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3" name="矩形 106"/>
            <p:cNvSpPr>
              <a:spLocks noChangeArrowheads="1"/>
            </p:cNvSpPr>
            <p:nvPr/>
          </p:nvSpPr>
          <p:spPr bwMode="auto">
            <a:xfrm>
              <a:off x="2188121" y="2937476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4" name="矩形 108"/>
            <p:cNvSpPr>
              <a:spLocks noChangeArrowheads="1"/>
            </p:cNvSpPr>
            <p:nvPr/>
          </p:nvSpPr>
          <p:spPr bwMode="auto">
            <a:xfrm>
              <a:off x="0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5" name="矩形 109"/>
            <p:cNvSpPr>
              <a:spLocks noChangeArrowheads="1"/>
            </p:cNvSpPr>
            <p:nvPr/>
          </p:nvSpPr>
          <p:spPr bwMode="auto">
            <a:xfrm>
              <a:off x="437624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6" name="矩形 110"/>
            <p:cNvSpPr>
              <a:spLocks noChangeArrowheads="1"/>
            </p:cNvSpPr>
            <p:nvPr/>
          </p:nvSpPr>
          <p:spPr bwMode="auto">
            <a:xfrm>
              <a:off x="875248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7" name="矩形 111"/>
            <p:cNvSpPr>
              <a:spLocks noChangeArrowheads="1"/>
            </p:cNvSpPr>
            <p:nvPr/>
          </p:nvSpPr>
          <p:spPr bwMode="auto">
            <a:xfrm>
              <a:off x="1312872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8" name="矩形 112"/>
            <p:cNvSpPr>
              <a:spLocks noChangeArrowheads="1"/>
            </p:cNvSpPr>
            <p:nvPr/>
          </p:nvSpPr>
          <p:spPr bwMode="auto">
            <a:xfrm>
              <a:off x="1750496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9" name="矩形 113"/>
            <p:cNvSpPr>
              <a:spLocks noChangeArrowheads="1"/>
            </p:cNvSpPr>
            <p:nvPr/>
          </p:nvSpPr>
          <p:spPr bwMode="auto">
            <a:xfrm>
              <a:off x="2188121" y="3359355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0" name="矩形 115"/>
            <p:cNvSpPr>
              <a:spLocks noChangeArrowheads="1"/>
            </p:cNvSpPr>
            <p:nvPr/>
          </p:nvSpPr>
          <p:spPr bwMode="auto">
            <a:xfrm>
              <a:off x="0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1" name="矩形 116"/>
            <p:cNvSpPr>
              <a:spLocks noChangeArrowheads="1"/>
            </p:cNvSpPr>
            <p:nvPr/>
          </p:nvSpPr>
          <p:spPr bwMode="auto">
            <a:xfrm>
              <a:off x="437624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2" name="矩形 117"/>
            <p:cNvSpPr>
              <a:spLocks noChangeArrowheads="1"/>
            </p:cNvSpPr>
            <p:nvPr/>
          </p:nvSpPr>
          <p:spPr bwMode="auto">
            <a:xfrm>
              <a:off x="875248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3" name="矩形 118"/>
            <p:cNvSpPr>
              <a:spLocks noChangeArrowheads="1"/>
            </p:cNvSpPr>
            <p:nvPr/>
          </p:nvSpPr>
          <p:spPr bwMode="auto">
            <a:xfrm>
              <a:off x="1312872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4" name="矩形 119"/>
            <p:cNvSpPr>
              <a:spLocks noChangeArrowheads="1"/>
            </p:cNvSpPr>
            <p:nvPr/>
          </p:nvSpPr>
          <p:spPr bwMode="auto">
            <a:xfrm>
              <a:off x="1750496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5" name="矩形 120"/>
            <p:cNvSpPr>
              <a:spLocks noChangeArrowheads="1"/>
            </p:cNvSpPr>
            <p:nvPr/>
          </p:nvSpPr>
          <p:spPr bwMode="auto">
            <a:xfrm>
              <a:off x="2188121" y="3781234"/>
              <a:ext cx="288032" cy="28803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3690315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11373037" y="1"/>
            <a:ext cx="818963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137938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1373037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610651" y="161103"/>
            <a:ext cx="6791691" cy="653579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9BCF8FA-A10E-4A84-94FB-9EE190AFE929}"/>
              </a:ext>
            </a:extLst>
          </p:cNvPr>
          <p:cNvSpPr/>
          <p:nvPr userDrawn="1"/>
        </p:nvSpPr>
        <p:spPr>
          <a:xfrm>
            <a:off x="0" y="1504950"/>
            <a:ext cx="12192000" cy="38481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01600" sx="101000" sy="101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C46A2DAE-C2C5-44C0-8C41-6B17019A21CC}"/>
              </a:ext>
            </a:extLst>
          </p:cNvPr>
          <p:cNvSpPr/>
          <p:nvPr userDrawn="1"/>
        </p:nvSpPr>
        <p:spPr>
          <a:xfrm flipV="1">
            <a:off x="5143364" y="3786901"/>
            <a:ext cx="6236023" cy="193259"/>
          </a:xfrm>
          <a:custGeom>
            <a:avLst/>
            <a:gdLst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262847"/>
              <a:gd name="connsiteX1" fmla="*/ 6415214 w 6415214"/>
              <a:gd name="connsiteY1" fmla="*/ 171407 h 262847"/>
              <a:gd name="connsiteX2" fmla="*/ 6415214 w 6415214"/>
              <a:gd name="connsiteY2" fmla="*/ 100390 h 262847"/>
              <a:gd name="connsiteX3" fmla="*/ 511261 w 6415214"/>
              <a:gd name="connsiteY3" fmla="*/ 100390 h 262847"/>
              <a:gd name="connsiteX4" fmla="*/ 229919 w 6415214"/>
              <a:gd name="connsiteY4" fmla="*/ 0 h 262847"/>
              <a:gd name="connsiteX5" fmla="*/ 229919 w 6415214"/>
              <a:gd name="connsiteY5" fmla="*/ 100390 h 262847"/>
              <a:gd name="connsiteX6" fmla="*/ 0 w 6415214"/>
              <a:gd name="connsiteY6" fmla="*/ 100390 h 262847"/>
              <a:gd name="connsiteX7" fmla="*/ 91440 w 6415214"/>
              <a:gd name="connsiteY7" fmla="*/ 262847 h 262847"/>
              <a:gd name="connsiteX0" fmla="*/ 0 w 6415214"/>
              <a:gd name="connsiteY0" fmla="*/ 171407 h 171407"/>
              <a:gd name="connsiteX1" fmla="*/ 6415214 w 6415214"/>
              <a:gd name="connsiteY1" fmla="*/ 171407 h 171407"/>
              <a:gd name="connsiteX2" fmla="*/ 6415214 w 6415214"/>
              <a:gd name="connsiteY2" fmla="*/ 100390 h 171407"/>
              <a:gd name="connsiteX3" fmla="*/ 511261 w 6415214"/>
              <a:gd name="connsiteY3" fmla="*/ 100390 h 171407"/>
              <a:gd name="connsiteX4" fmla="*/ 229919 w 6415214"/>
              <a:gd name="connsiteY4" fmla="*/ 0 h 171407"/>
              <a:gd name="connsiteX5" fmla="*/ 229919 w 6415214"/>
              <a:gd name="connsiteY5" fmla="*/ 100390 h 171407"/>
              <a:gd name="connsiteX6" fmla="*/ 0 w 6415214"/>
              <a:gd name="connsiteY6" fmla="*/ 100390 h 171407"/>
              <a:gd name="connsiteX0" fmla="*/ 0 w 6415214"/>
              <a:gd name="connsiteY0" fmla="*/ 171407 h 171407"/>
              <a:gd name="connsiteX1" fmla="*/ 6415214 w 6415214"/>
              <a:gd name="connsiteY1" fmla="*/ 100390 h 171407"/>
              <a:gd name="connsiteX2" fmla="*/ 511261 w 6415214"/>
              <a:gd name="connsiteY2" fmla="*/ 100390 h 171407"/>
              <a:gd name="connsiteX3" fmla="*/ 229919 w 6415214"/>
              <a:gd name="connsiteY3" fmla="*/ 0 h 171407"/>
              <a:gd name="connsiteX4" fmla="*/ 229919 w 6415214"/>
              <a:gd name="connsiteY4" fmla="*/ 100390 h 171407"/>
              <a:gd name="connsiteX5" fmla="*/ 0 w 6415214"/>
              <a:gd name="connsiteY5" fmla="*/ 100390 h 171407"/>
              <a:gd name="connsiteX0" fmla="*/ 6415214 w 6415214"/>
              <a:gd name="connsiteY0" fmla="*/ 100390 h 100390"/>
              <a:gd name="connsiteX1" fmla="*/ 511261 w 6415214"/>
              <a:gd name="connsiteY1" fmla="*/ 100390 h 100390"/>
              <a:gd name="connsiteX2" fmla="*/ 229919 w 6415214"/>
              <a:gd name="connsiteY2" fmla="*/ 0 h 100390"/>
              <a:gd name="connsiteX3" fmla="*/ 229919 w 6415214"/>
              <a:gd name="connsiteY3" fmla="*/ 100390 h 100390"/>
              <a:gd name="connsiteX4" fmla="*/ 0 w 6415214"/>
              <a:gd name="connsiteY4" fmla="*/ 100390 h 100390"/>
              <a:gd name="connsiteX0" fmla="*/ 6415214 w 6415214"/>
              <a:gd name="connsiteY0" fmla="*/ 195640 h 195640"/>
              <a:gd name="connsiteX1" fmla="*/ 511261 w 6415214"/>
              <a:gd name="connsiteY1" fmla="*/ 195640 h 195640"/>
              <a:gd name="connsiteX2" fmla="*/ 227538 w 6415214"/>
              <a:gd name="connsiteY2" fmla="*/ 0 h 195640"/>
              <a:gd name="connsiteX3" fmla="*/ 229919 w 6415214"/>
              <a:gd name="connsiteY3" fmla="*/ 195640 h 195640"/>
              <a:gd name="connsiteX4" fmla="*/ 0 w 6415214"/>
              <a:gd name="connsiteY4" fmla="*/ 195640 h 195640"/>
              <a:gd name="connsiteX0" fmla="*/ 6415214 w 6415214"/>
              <a:gd name="connsiteY0" fmla="*/ 193259 h 193259"/>
              <a:gd name="connsiteX1" fmla="*/ 511261 w 6415214"/>
              <a:gd name="connsiteY1" fmla="*/ 193259 h 193259"/>
              <a:gd name="connsiteX2" fmla="*/ 232301 w 6415214"/>
              <a:gd name="connsiteY2" fmla="*/ 0 h 193259"/>
              <a:gd name="connsiteX3" fmla="*/ 229919 w 6415214"/>
              <a:gd name="connsiteY3" fmla="*/ 193259 h 193259"/>
              <a:gd name="connsiteX4" fmla="*/ 0 w 6415214"/>
              <a:gd name="connsiteY4" fmla="*/ 193259 h 193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5214" h="193259">
                <a:moveTo>
                  <a:pt x="6415214" y="193259"/>
                </a:moveTo>
                <a:lnTo>
                  <a:pt x="511261" y="193259"/>
                </a:lnTo>
                <a:lnTo>
                  <a:pt x="232301" y="0"/>
                </a:lnTo>
                <a:cubicBezTo>
                  <a:pt x="233095" y="65213"/>
                  <a:pt x="229125" y="128046"/>
                  <a:pt x="229919" y="193259"/>
                </a:cubicBezTo>
                <a:lnTo>
                  <a:pt x="0" y="193259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3420" y="2558484"/>
            <a:ext cx="6236023" cy="120032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>
              <a:lnSpc>
                <a:spcPct val="100000"/>
              </a:lnSpc>
              <a:defRPr lang="zh-CN" altLang="en-US" sz="3600" b="1" spc="100" dirty="0"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请在此输入标题</a:t>
            </a:r>
            <a:br>
              <a:rPr lang="zh-CN" altLang="en-US" dirty="0"/>
            </a:br>
            <a:r>
              <a:rPr lang="zh-CN" altLang="en-US" dirty="0"/>
              <a:t>尽量回车保证标题为两行</a:t>
            </a:r>
          </a:p>
        </p:txBody>
      </p:sp>
      <p:sp>
        <p:nvSpPr>
          <p:cNvPr id="60" name="文本占位符 87">
            <a:extLst>
              <a:ext uri="{FF2B5EF4-FFF2-40B4-BE49-F238E27FC236}">
                <a16:creationId xmlns:a16="http://schemas.microsoft.com/office/drawing/2014/main" id="{00D06366-D345-4DCE-A938-EC3BB78363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37014" y="2329801"/>
            <a:ext cx="5154585" cy="25853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1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Wingdings 3" panose="05040102010807070707" pitchFamily="18" charset="2"/>
              </a:defRPr>
            </a:lvl1pPr>
          </a:lstStyle>
          <a:p>
            <a:pPr marL="228600" lvl="0" indent="-228600"/>
            <a:r>
              <a:rPr lang="zh-CN" altLang="en-US" dirty="0"/>
              <a:t>请在此输入你的副标题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43364" y="4198880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261" y="2359437"/>
            <a:ext cx="2855386" cy="216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57644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550089" y="863157"/>
            <a:ext cx="10318623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606550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1378908" y="-1612"/>
            <a:ext cx="167082" cy="87473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1366474" y="-17822"/>
            <a:ext cx="0" cy="1079418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 userDrawn="1"/>
        </p:nvCxnSpPr>
        <p:spPr>
          <a:xfrm>
            <a:off x="11155416" y="6119786"/>
            <a:ext cx="0" cy="76063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50441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1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7818" y="347339"/>
            <a:ext cx="1969223" cy="432990"/>
          </a:xfrm>
          <a:prstGeom prst="rect">
            <a:avLst/>
          </a:prstGeom>
        </p:spPr>
      </p:pic>
      <p:cxnSp>
        <p:nvCxnSpPr>
          <p:cNvPr id="5" name="直接连接符 4"/>
          <p:cNvCxnSpPr/>
          <p:nvPr userDrawn="1"/>
        </p:nvCxnSpPr>
        <p:spPr>
          <a:xfrm>
            <a:off x="11155416" y="6133167"/>
            <a:ext cx="0" cy="75617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69241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77850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-9524" y="122428"/>
            <a:ext cx="559928" cy="699303"/>
            <a:chOff x="-9524" y="122428"/>
            <a:chExt cx="559928" cy="699303"/>
          </a:xfrm>
        </p:grpSpPr>
        <p:sp>
          <p:nvSpPr>
            <p:cNvPr id="85" name="任意多边形: 形状 56">
              <a:extLst>
                <a:ext uri="{FF2B5EF4-FFF2-40B4-BE49-F238E27FC236}">
                  <a16:creationId xmlns:a16="http://schemas.microsoft.com/office/drawing/2014/main" id="{77A3E9FF-E8D6-4864-AD9A-BC3E704158E7}"/>
                </a:ext>
              </a:extLst>
            </p:cNvPr>
            <p:cNvSpPr/>
            <p:nvPr userDrawn="1"/>
          </p:nvSpPr>
          <p:spPr>
            <a:xfrm>
              <a:off x="-9524" y="122428"/>
              <a:ext cx="559928" cy="699303"/>
            </a:xfrm>
            <a:custGeom>
              <a:avLst/>
              <a:gdLst>
                <a:gd name="connsiteX0" fmla="*/ 0 w 436410"/>
                <a:gd name="connsiteY0" fmla="*/ 0 h 895350"/>
                <a:gd name="connsiteX1" fmla="*/ 436410 w 436410"/>
                <a:gd name="connsiteY1" fmla="*/ 0 h 895350"/>
                <a:gd name="connsiteX2" fmla="*/ 250915 w 436410"/>
                <a:gd name="connsiteY2" fmla="*/ 895350 h 895350"/>
                <a:gd name="connsiteX3" fmla="*/ 0 w 436410"/>
                <a:gd name="connsiteY3" fmla="*/ 895350 h 89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6410" h="895350">
                  <a:moveTo>
                    <a:pt x="0" y="0"/>
                  </a:moveTo>
                  <a:lnTo>
                    <a:pt x="436410" y="0"/>
                  </a:lnTo>
                  <a:lnTo>
                    <a:pt x="250915" y="895350"/>
                  </a:lnTo>
                  <a:lnTo>
                    <a:pt x="0" y="8953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任意多边形: 形状 57">
              <a:extLst>
                <a:ext uri="{FF2B5EF4-FFF2-40B4-BE49-F238E27FC236}">
                  <a16:creationId xmlns:a16="http://schemas.microsoft.com/office/drawing/2014/main" id="{0B39D90D-B980-4ADB-95FB-F043B008E76D}"/>
                </a:ext>
              </a:extLst>
            </p:cNvPr>
            <p:cNvSpPr/>
            <p:nvPr userDrawn="1"/>
          </p:nvSpPr>
          <p:spPr>
            <a:xfrm>
              <a:off x="417309" y="379233"/>
              <a:ext cx="96622" cy="221903"/>
            </a:xfrm>
            <a:custGeom>
              <a:avLst/>
              <a:gdLst>
                <a:gd name="connsiteX0" fmla="*/ 144879 w 185359"/>
                <a:gd name="connsiteY0" fmla="*/ 0 h 699303"/>
                <a:gd name="connsiteX1" fmla="*/ 185359 w 185359"/>
                <a:gd name="connsiteY1" fmla="*/ 0 h 699303"/>
                <a:gd name="connsiteX2" fmla="*/ 40480 w 185359"/>
                <a:gd name="connsiteY2" fmla="*/ 699303 h 699303"/>
                <a:gd name="connsiteX3" fmla="*/ 0 w 185359"/>
                <a:gd name="connsiteY3" fmla="*/ 699303 h 699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359" h="699303">
                  <a:moveTo>
                    <a:pt x="144879" y="0"/>
                  </a:moveTo>
                  <a:lnTo>
                    <a:pt x="185359" y="0"/>
                  </a:lnTo>
                  <a:lnTo>
                    <a:pt x="40480" y="699303"/>
                  </a:lnTo>
                  <a:lnTo>
                    <a:pt x="0" y="699303"/>
                  </a:lnTo>
                  <a:close/>
                </a:path>
              </a:pathLst>
            </a:custGeom>
            <a:solidFill>
              <a:schemeClr val="accent4"/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03055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2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CE6666C3-355D-4A5C-A830-6BBD90D5F1FE}"/>
              </a:ext>
            </a:extLst>
          </p:cNvPr>
          <p:cNvSpPr/>
          <p:nvPr userDrawn="1"/>
        </p:nvSpPr>
        <p:spPr>
          <a:xfrm>
            <a:off x="12146281" y="336478"/>
            <a:ext cx="45719" cy="2659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0193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12543"/>
      </p:ext>
    </p:extLst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91BC6857-420C-4F20-ABBF-78DDE1D9F36B}"/>
              </a:ext>
            </a:extLst>
          </p:cNvPr>
          <p:cNvSpPr/>
          <p:nvPr userDrawn="1"/>
        </p:nvSpPr>
        <p:spPr>
          <a:xfrm>
            <a:off x="198120" y="302341"/>
            <a:ext cx="746398" cy="342128"/>
          </a:xfrm>
          <a:prstGeom prst="parallelogram">
            <a:avLst>
              <a:gd name="adj" fmla="val 25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89" name="组合 8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0" name="组合 8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6" name="组合 7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8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7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标题 11"/>
          <p:cNvSpPr>
            <a:spLocks noGrp="1"/>
          </p:cNvSpPr>
          <p:nvPr>
            <p:ph type="title"/>
          </p:nvPr>
        </p:nvSpPr>
        <p:spPr>
          <a:xfrm>
            <a:off x="949325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55849"/>
      </p:ext>
    </p:extLst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3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: 形状 77">
            <a:extLst>
              <a:ext uri="{FF2B5EF4-FFF2-40B4-BE49-F238E27FC236}">
                <a16:creationId xmlns:a16="http://schemas.microsoft.com/office/drawing/2014/main" id="{234BC7E1-028A-4463-99ED-1994A3ADEC14}"/>
              </a:ext>
            </a:extLst>
          </p:cNvPr>
          <p:cNvSpPr/>
          <p:nvPr userDrawn="1"/>
        </p:nvSpPr>
        <p:spPr>
          <a:xfrm>
            <a:off x="10114068" y="210207"/>
            <a:ext cx="2789025" cy="573228"/>
          </a:xfrm>
          <a:custGeom>
            <a:avLst/>
            <a:gdLst>
              <a:gd name="connsiteX0" fmla="*/ 83399 w 1678507"/>
              <a:gd name="connsiteY0" fmla="*/ 0 h 573228"/>
              <a:gd name="connsiteX1" fmla="*/ 1678507 w 1678507"/>
              <a:gd name="connsiteY1" fmla="*/ 0 h 573228"/>
              <a:gd name="connsiteX2" fmla="*/ 1678507 w 1678507"/>
              <a:gd name="connsiteY2" fmla="*/ 573228 h 573228"/>
              <a:gd name="connsiteX3" fmla="*/ 0 w 1678507"/>
              <a:gd name="connsiteY3" fmla="*/ 573228 h 573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78507" h="573228">
                <a:moveTo>
                  <a:pt x="83399" y="0"/>
                </a:moveTo>
                <a:lnTo>
                  <a:pt x="1678507" y="0"/>
                </a:lnTo>
                <a:lnTo>
                  <a:pt x="1678507" y="573228"/>
                </a:lnTo>
                <a:lnTo>
                  <a:pt x="0" y="5732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文本框 7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98" name="图片 9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7475" y="241566"/>
            <a:ext cx="1819275" cy="509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35679"/>
      </p:ext>
    </p:extLst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366474" y="863157"/>
            <a:ext cx="105022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048735" cy="87312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1368806" y="34431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1" y="6188075"/>
            <a:ext cx="10844339" cy="6699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6632" y="6351003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9575" y="6269038"/>
            <a:ext cx="181768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3613189"/>
      </p:ext>
    </p:extLst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４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10185149" y="863157"/>
            <a:ext cx="16835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55416" y="6188075"/>
            <a:ext cx="713296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cxnSp>
        <p:nvCxnSpPr>
          <p:cNvPr id="58" name="直接连接符 57"/>
          <p:cNvCxnSpPr/>
          <p:nvPr userDrawn="1"/>
        </p:nvCxnSpPr>
        <p:spPr>
          <a:xfrm>
            <a:off x="11155416" y="6188075"/>
            <a:ext cx="0" cy="66558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101715" y="214313"/>
            <a:ext cx="1864408" cy="69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1095697"/>
      </p:ext>
    </p:extLst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749863" y="249067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6" name="文本框 5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 userDrawn="1"/>
        </p:nvGrpSpPr>
        <p:grpSpPr>
          <a:xfrm>
            <a:off x="5227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54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5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0" name="组合 49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51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2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53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45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6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43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4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4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57" name="图片 56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375EC85-F9E6-44D2-9F15-53B5B6F75476}"/>
              </a:ext>
            </a:extLst>
          </p:cNvPr>
          <p:cNvCxnSpPr>
            <a:cxnSpLocks/>
          </p:cNvCxnSpPr>
          <p:nvPr userDrawn="1"/>
        </p:nvCxnSpPr>
        <p:spPr>
          <a:xfrm>
            <a:off x="442913" y="821731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 userDrawn="1"/>
        </p:nvGrpSpPr>
        <p:grpSpPr>
          <a:xfrm>
            <a:off x="-511603" y="253621"/>
            <a:ext cx="1221064" cy="438825"/>
            <a:chOff x="-529708" y="381991"/>
            <a:chExt cx="1221064" cy="438825"/>
          </a:xfrm>
        </p:grpSpPr>
        <p:sp>
          <p:nvSpPr>
            <p:cNvPr id="58" name="梯形 57">
              <a:extLst>
                <a:ext uri="{FF2B5EF4-FFF2-40B4-BE49-F238E27FC236}">
                  <a16:creationId xmlns:a16="http://schemas.microsoft.com/office/drawing/2014/main" id="{5065A524-15E6-4769-B9ED-7868E19ADB1E}"/>
                </a:ext>
              </a:extLst>
            </p:cNvPr>
            <p:cNvSpPr/>
            <p:nvPr userDrawn="1"/>
          </p:nvSpPr>
          <p:spPr>
            <a:xfrm rot="16200000">
              <a:off x="-107121" y="-40596"/>
              <a:ext cx="375890" cy="1221064"/>
            </a:xfrm>
            <a:prstGeom prst="trapezoid">
              <a:avLst>
                <a:gd name="adj" fmla="val 7230"/>
              </a:avLst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梯形 58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79397" y="146495"/>
              <a:ext cx="267255" cy="1058332"/>
            </a:xfrm>
            <a:prstGeom prst="trapezoid">
              <a:avLst>
                <a:gd name="adj" fmla="val 723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梯形 59">
              <a:extLst>
                <a:ext uri="{FF2B5EF4-FFF2-40B4-BE49-F238E27FC236}">
                  <a16:creationId xmlns:a16="http://schemas.microsoft.com/office/drawing/2014/main" id="{AC403C93-604F-4B72-B919-463ACA49C29B}"/>
                </a:ext>
              </a:extLst>
            </p:cNvPr>
            <p:cNvSpPr/>
            <p:nvPr userDrawn="1"/>
          </p:nvSpPr>
          <p:spPr>
            <a:xfrm rot="16200000">
              <a:off x="-95133" y="158023"/>
              <a:ext cx="267255" cy="1058332"/>
            </a:xfrm>
            <a:prstGeom prst="trapezoid">
              <a:avLst>
                <a:gd name="adj" fmla="val 7230"/>
              </a:avLst>
            </a:prstGeom>
            <a:gradFill flip="none" rotWithShape="1">
              <a:gsLst>
                <a:gs pos="100000">
                  <a:schemeClr val="accent4"/>
                </a:gs>
                <a:gs pos="0">
                  <a:schemeClr val="accent4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914457395"/>
      </p:ext>
    </p:extLst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5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框 6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86" name="图片 8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33"/>
          <a:stretch/>
        </p:blipFill>
        <p:spPr>
          <a:xfrm>
            <a:off x="11282579" y="252089"/>
            <a:ext cx="432990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297783"/>
      </p:ext>
    </p:extLst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2-首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A-矩形 7">
            <a:extLst>
              <a:ext uri="{FF2B5EF4-FFF2-40B4-BE49-F238E27FC236}">
                <a16:creationId xmlns:a16="http://schemas.microsoft.com/office/drawing/2014/main" id="{F617AE56-2DFD-4B3C-9381-5F4B6AA7F4D0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任意多边形: 形状 118">
            <a:extLst>
              <a:ext uri="{FF2B5EF4-FFF2-40B4-BE49-F238E27FC236}">
                <a16:creationId xmlns:a16="http://schemas.microsoft.com/office/drawing/2014/main" id="{2598B5BD-9CE3-4414-BCF1-860652297EE0}"/>
              </a:ext>
            </a:extLst>
          </p:cNvPr>
          <p:cNvSpPr/>
          <p:nvPr userDrawn="1"/>
        </p:nvSpPr>
        <p:spPr>
          <a:xfrm rot="1916941">
            <a:off x="-628945" y="-604401"/>
            <a:ext cx="12918999" cy="10347422"/>
          </a:xfrm>
          <a:custGeom>
            <a:avLst/>
            <a:gdLst>
              <a:gd name="connsiteX0" fmla="*/ 3910821 w 12918999"/>
              <a:gd name="connsiteY0" fmla="*/ 3392979 h 10347422"/>
              <a:gd name="connsiteX1" fmla="*/ 10262073 w 12918999"/>
              <a:gd name="connsiteY1" fmla="*/ 135295 h 10347422"/>
              <a:gd name="connsiteX2" fmla="*/ 10593809 w 12918999"/>
              <a:gd name="connsiteY2" fmla="*/ 0 h 10347422"/>
              <a:gd name="connsiteX3" fmla="*/ 12918999 w 12918999"/>
              <a:gd name="connsiteY3" fmla="*/ 3728462 h 10347422"/>
              <a:gd name="connsiteX4" fmla="*/ 11966464 w 12918999"/>
              <a:gd name="connsiteY4" fmla="*/ 4224159 h 10347422"/>
              <a:gd name="connsiteX5" fmla="*/ 3050273 w 12918999"/>
              <a:gd name="connsiteY5" fmla="*/ 10050202 h 10347422"/>
              <a:gd name="connsiteX6" fmla="*/ 2678241 w 12918999"/>
              <a:gd name="connsiteY6" fmla="*/ 10347422 h 10347422"/>
              <a:gd name="connsiteX7" fmla="*/ 0 w 12918999"/>
              <a:gd name="connsiteY7" fmla="*/ 6052840 h 10347422"/>
              <a:gd name="connsiteX8" fmla="*/ 4301 w 12918999"/>
              <a:gd name="connsiteY8" fmla="*/ 6049545 h 10347422"/>
              <a:gd name="connsiteX9" fmla="*/ 3049697 w 12918999"/>
              <a:gd name="connsiteY9" fmla="*/ 3931365 h 10347422"/>
              <a:gd name="connsiteX10" fmla="*/ 3910821 w 12918999"/>
              <a:gd name="connsiteY10" fmla="*/ 3392979 h 10347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918999" h="10347422">
                <a:moveTo>
                  <a:pt x="3910821" y="3392979"/>
                </a:moveTo>
                <a:cubicBezTo>
                  <a:pt x="5934272" y="2157348"/>
                  <a:pt x="8056184" y="1066634"/>
                  <a:pt x="10262073" y="135295"/>
                </a:cubicBezTo>
                <a:lnTo>
                  <a:pt x="10593809" y="0"/>
                </a:lnTo>
                <a:lnTo>
                  <a:pt x="12918999" y="3728462"/>
                </a:lnTo>
                <a:lnTo>
                  <a:pt x="11966464" y="4224159"/>
                </a:lnTo>
                <a:cubicBezTo>
                  <a:pt x="8816355" y="5904658"/>
                  <a:pt x="5833798" y="7857148"/>
                  <a:pt x="3050273" y="10050202"/>
                </a:cubicBezTo>
                <a:lnTo>
                  <a:pt x="2678241" y="10347422"/>
                </a:lnTo>
                <a:lnTo>
                  <a:pt x="0" y="6052840"/>
                </a:lnTo>
                <a:lnTo>
                  <a:pt x="4301" y="6049545"/>
                </a:lnTo>
                <a:cubicBezTo>
                  <a:pt x="990558" y="5305797"/>
                  <a:pt x="2006380" y="4599047"/>
                  <a:pt x="3049697" y="3931365"/>
                </a:cubicBezTo>
                <a:cubicBezTo>
                  <a:pt x="3334701" y="3748973"/>
                  <a:pt x="3621756" y="3569497"/>
                  <a:pt x="3910821" y="3392979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71EDBCA9-8B80-4A76-9586-83EE76079DF6}"/>
              </a:ext>
            </a:extLst>
          </p:cNvPr>
          <p:cNvSpPr/>
          <p:nvPr userDrawn="1"/>
        </p:nvSpPr>
        <p:spPr>
          <a:xfrm rot="2885786">
            <a:off x="1087929" y="-2969595"/>
            <a:ext cx="10843749" cy="12155155"/>
          </a:xfrm>
          <a:custGeom>
            <a:avLst/>
            <a:gdLst>
              <a:gd name="connsiteX0" fmla="*/ 6051751 w 10843749"/>
              <a:gd name="connsiteY0" fmla="*/ 1433305 h 12155155"/>
              <a:gd name="connsiteX1" fmla="*/ 6837805 w 10843749"/>
              <a:gd name="connsiteY1" fmla="*/ 587393 h 12155155"/>
              <a:gd name="connsiteX2" fmla="*/ 7410328 w 10843749"/>
              <a:gd name="connsiteY2" fmla="*/ 0 h 12155155"/>
              <a:gd name="connsiteX3" fmla="*/ 10843749 w 10843749"/>
              <a:gd name="connsiteY3" fmla="*/ 3081016 h 12155155"/>
              <a:gd name="connsiteX4" fmla="*/ 2700969 w 10843749"/>
              <a:gd name="connsiteY4" fmla="*/ 12155155 h 12155155"/>
              <a:gd name="connsiteX5" fmla="*/ 0 w 10843749"/>
              <a:gd name="connsiteY5" fmla="*/ 9731411 h 12155155"/>
              <a:gd name="connsiteX6" fmla="*/ 261077 w 10843749"/>
              <a:gd name="connsiteY6" fmla="*/ 9278934 h 12155155"/>
              <a:gd name="connsiteX7" fmla="*/ 6051751 w 10843749"/>
              <a:gd name="connsiteY7" fmla="*/ 1433305 h 1215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43749" h="12155155">
                <a:moveTo>
                  <a:pt x="6051751" y="1433305"/>
                </a:moveTo>
                <a:cubicBezTo>
                  <a:pt x="6310424" y="1148193"/>
                  <a:pt x="6572461" y="866201"/>
                  <a:pt x="6837805" y="587393"/>
                </a:cubicBezTo>
                <a:lnTo>
                  <a:pt x="7410328" y="0"/>
                </a:lnTo>
                <a:lnTo>
                  <a:pt x="10843749" y="3081016"/>
                </a:lnTo>
                <a:lnTo>
                  <a:pt x="2700969" y="12155155"/>
                </a:lnTo>
                <a:lnTo>
                  <a:pt x="0" y="9731411"/>
                </a:lnTo>
                <a:lnTo>
                  <a:pt x="261077" y="9278934"/>
                </a:lnTo>
                <a:cubicBezTo>
                  <a:pt x="1926385" y="6466781"/>
                  <a:pt x="3869211" y="3838947"/>
                  <a:pt x="6051751" y="1433305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>
                  <a:alpha val="1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8" name="任意多边形: 形状 117">
            <a:extLst>
              <a:ext uri="{FF2B5EF4-FFF2-40B4-BE49-F238E27FC236}">
                <a16:creationId xmlns:a16="http://schemas.microsoft.com/office/drawing/2014/main" id="{D3BDC8EB-D763-47E3-A6AE-FBF19E39A979}"/>
              </a:ext>
            </a:extLst>
          </p:cNvPr>
          <p:cNvSpPr/>
          <p:nvPr userDrawn="1"/>
        </p:nvSpPr>
        <p:spPr>
          <a:xfrm rot="1846855">
            <a:off x="-307281" y="-539696"/>
            <a:ext cx="12650822" cy="11532482"/>
          </a:xfrm>
          <a:custGeom>
            <a:avLst/>
            <a:gdLst>
              <a:gd name="connsiteX0" fmla="*/ 7956679 w 12650822"/>
              <a:gd name="connsiteY0" fmla="*/ 1195248 h 11532482"/>
              <a:gd name="connsiteX1" fmla="*/ 9978822 w 12650822"/>
              <a:gd name="connsiteY1" fmla="*/ 62012 h 11532482"/>
              <a:gd name="connsiteX2" fmla="*/ 10098991 w 12650822"/>
              <a:gd name="connsiteY2" fmla="*/ 0 h 11532482"/>
              <a:gd name="connsiteX3" fmla="*/ 12650822 w 12650822"/>
              <a:gd name="connsiteY3" fmla="*/ 4283979 h 11532482"/>
              <a:gd name="connsiteX4" fmla="*/ 12245569 w 12650822"/>
              <a:gd name="connsiteY4" fmla="*/ 4531370 h 11532482"/>
              <a:gd name="connsiteX5" fmla="*/ 3166697 w 12650822"/>
              <a:gd name="connsiteY5" fmla="*/ 11321300 h 11532482"/>
              <a:gd name="connsiteX6" fmla="*/ 2933905 w 12650822"/>
              <a:gd name="connsiteY6" fmla="*/ 11532482 h 11532482"/>
              <a:gd name="connsiteX7" fmla="*/ 1718627 w 12650822"/>
              <a:gd name="connsiteY7" fmla="*/ 9865697 h 11532482"/>
              <a:gd name="connsiteX8" fmla="*/ 0 w 12650822"/>
              <a:gd name="connsiteY8" fmla="*/ 6980488 h 11532482"/>
              <a:gd name="connsiteX9" fmla="*/ 22022 w 12650822"/>
              <a:gd name="connsiteY9" fmla="*/ 6960742 h 11532482"/>
              <a:gd name="connsiteX10" fmla="*/ 4718407 w 12650822"/>
              <a:gd name="connsiteY10" fmla="*/ 3273000 h 11532482"/>
              <a:gd name="connsiteX11" fmla="*/ 7956679 w 12650822"/>
              <a:gd name="connsiteY11" fmla="*/ 1195248 h 11532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650822" h="11532482">
                <a:moveTo>
                  <a:pt x="7956679" y="1195248"/>
                </a:moveTo>
                <a:cubicBezTo>
                  <a:pt x="8621077" y="803084"/>
                  <a:pt x="9295272" y="425195"/>
                  <a:pt x="9978822" y="62012"/>
                </a:cubicBezTo>
                <a:lnTo>
                  <a:pt x="10098991" y="0"/>
                </a:lnTo>
                <a:lnTo>
                  <a:pt x="12650822" y="4283979"/>
                </a:lnTo>
                <a:lnTo>
                  <a:pt x="12245569" y="4531370"/>
                </a:lnTo>
                <a:cubicBezTo>
                  <a:pt x="9012618" y="6531229"/>
                  <a:pt x="5974903" y="8805712"/>
                  <a:pt x="3166697" y="11321300"/>
                </a:cubicBezTo>
                <a:lnTo>
                  <a:pt x="2933905" y="11532482"/>
                </a:lnTo>
                <a:lnTo>
                  <a:pt x="1718627" y="9865697"/>
                </a:lnTo>
                <a:lnTo>
                  <a:pt x="0" y="6980488"/>
                </a:lnTo>
                <a:lnTo>
                  <a:pt x="22022" y="6960742"/>
                </a:lnTo>
                <a:cubicBezTo>
                  <a:pt x="1511041" y="5644986"/>
                  <a:pt x="3079104" y="4413194"/>
                  <a:pt x="4718407" y="3273000"/>
                </a:cubicBezTo>
                <a:cubicBezTo>
                  <a:pt x="5769244" y="2542106"/>
                  <a:pt x="6849352" y="1848853"/>
                  <a:pt x="7956679" y="1195248"/>
                </a:cubicBezTo>
                <a:close/>
              </a:path>
            </a:pathLst>
          </a:custGeom>
          <a:gradFill>
            <a:gsLst>
              <a:gs pos="0">
                <a:schemeClr val="bg1">
                  <a:alpha val="3000"/>
                </a:schemeClr>
              </a:gs>
              <a:gs pos="100000">
                <a:schemeClr val="accent2">
                  <a:alpha val="1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1" y="2998308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50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-2" y="3019587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0EDC3667-87B7-4232-9F74-2F0E9CE7574F}"/>
              </a:ext>
            </a:extLst>
          </p:cNvPr>
          <p:cNvSpPr/>
          <p:nvPr userDrawn="1"/>
        </p:nvSpPr>
        <p:spPr>
          <a:xfrm rot="2676034">
            <a:off x="-1681418" y="5021332"/>
            <a:ext cx="3362838" cy="3410056"/>
          </a:xfrm>
          <a:custGeom>
            <a:avLst/>
            <a:gdLst>
              <a:gd name="connsiteX0" fmla="*/ 0 w 3362838"/>
              <a:gd name="connsiteY0" fmla="*/ 0 h 3410056"/>
              <a:gd name="connsiteX1" fmla="*/ 3362838 w 3362838"/>
              <a:gd name="connsiteY1" fmla="*/ 3410056 h 3410056"/>
              <a:gd name="connsiteX2" fmla="*/ 3362837 w 3362838"/>
              <a:gd name="connsiteY2" fmla="*/ 3410056 h 3410056"/>
              <a:gd name="connsiteX3" fmla="*/ 0 w 3362838"/>
              <a:gd name="connsiteY3" fmla="*/ 1 h 3410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62838" h="3410056">
                <a:moveTo>
                  <a:pt x="0" y="0"/>
                </a:moveTo>
                <a:lnTo>
                  <a:pt x="3362838" y="3410056"/>
                </a:lnTo>
                <a:lnTo>
                  <a:pt x="3362837" y="3410056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4" name="任意多边形: 形状 83">
            <a:extLst>
              <a:ext uri="{FF2B5EF4-FFF2-40B4-BE49-F238E27FC236}">
                <a16:creationId xmlns:a16="http://schemas.microsoft.com/office/drawing/2014/main" id="{BF5A8484-2D5B-4F59-A3A8-5B9369A9154A}"/>
              </a:ext>
            </a:extLst>
          </p:cNvPr>
          <p:cNvSpPr/>
          <p:nvPr userDrawn="1"/>
        </p:nvSpPr>
        <p:spPr>
          <a:xfrm>
            <a:off x="0" y="3201986"/>
            <a:ext cx="12191999" cy="3656014"/>
          </a:xfrm>
          <a:custGeom>
            <a:avLst/>
            <a:gdLst>
              <a:gd name="connsiteX0" fmla="*/ 6096002 w 12191999"/>
              <a:gd name="connsiteY0" fmla="*/ 0 h 3656014"/>
              <a:gd name="connsiteX1" fmla="*/ 11517301 w 12191999"/>
              <a:gd name="connsiteY1" fmla="*/ 568339 h 3656014"/>
              <a:gd name="connsiteX2" fmla="*/ 12191999 w 12191999"/>
              <a:gd name="connsiteY2" fmla="*/ 741496 h 3656014"/>
              <a:gd name="connsiteX3" fmla="*/ 12191999 w 12191999"/>
              <a:gd name="connsiteY3" fmla="*/ 3656014 h 3656014"/>
              <a:gd name="connsiteX4" fmla="*/ 0 w 12191999"/>
              <a:gd name="connsiteY4" fmla="*/ 3656014 h 3656014"/>
              <a:gd name="connsiteX5" fmla="*/ 0 w 12191999"/>
              <a:gd name="connsiteY5" fmla="*/ 741497 h 3656014"/>
              <a:gd name="connsiteX6" fmla="*/ 674702 w 12191999"/>
              <a:gd name="connsiteY6" fmla="*/ 568339 h 3656014"/>
              <a:gd name="connsiteX7" fmla="*/ 6096002 w 12191999"/>
              <a:gd name="connsiteY7" fmla="*/ 0 h 3656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1999" h="3656014">
                <a:moveTo>
                  <a:pt x="6096002" y="0"/>
                </a:moveTo>
                <a:cubicBezTo>
                  <a:pt x="8104174" y="0"/>
                  <a:pt x="9969760" y="209519"/>
                  <a:pt x="11517301" y="568339"/>
                </a:cubicBezTo>
                <a:lnTo>
                  <a:pt x="12191999" y="741496"/>
                </a:lnTo>
                <a:lnTo>
                  <a:pt x="12191999" y="3656014"/>
                </a:lnTo>
                <a:lnTo>
                  <a:pt x="0" y="3656014"/>
                </a:lnTo>
                <a:lnTo>
                  <a:pt x="0" y="741497"/>
                </a:lnTo>
                <a:lnTo>
                  <a:pt x="674702" y="568339"/>
                </a:lnTo>
                <a:cubicBezTo>
                  <a:pt x="2222243" y="209519"/>
                  <a:pt x="4087830" y="0"/>
                  <a:pt x="609600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810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>
              <a:lnSpc>
                <a:spcPct val="130000"/>
              </a:lnSpc>
            </a:pPr>
            <a:endParaRPr lang="zh-CN" altLang="en-US">
              <a:cs typeface="+mn-ea"/>
            </a:endParaRPr>
          </a:p>
        </p:txBody>
      </p:sp>
      <p:sp>
        <p:nvSpPr>
          <p:cNvPr id="48" name="标题 47">
            <a:extLst>
              <a:ext uri="{FF2B5EF4-FFF2-40B4-BE49-F238E27FC236}">
                <a16:creationId xmlns:a16="http://schemas.microsoft.com/office/drawing/2014/main" id="{253B7C5E-3F08-4EBF-9056-30949C85AEF8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5939" y="3758091"/>
            <a:ext cx="11160124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algn="ctr">
              <a:lnSpc>
                <a:spcPct val="100000"/>
              </a:lnSpc>
              <a:defRPr lang="zh-CN" altLang="en-US" sz="4000" b="1" spc="100" dirty="0">
                <a:solidFill>
                  <a:schemeClr val="tx1"/>
                </a:solidFill>
                <a:latin typeface="+mn-ea"/>
                <a:ea typeface="+mn-ea"/>
                <a:cs typeface="+mn-ea"/>
              </a:defRPr>
            </a:lvl1pPr>
          </a:lstStyle>
          <a:p>
            <a:pPr marL="0" lvl="0"/>
            <a:r>
              <a:rPr lang="zh-CN" altLang="en-US" dirty="0"/>
              <a:t>北京理工大学</a:t>
            </a:r>
            <a:br>
              <a:rPr lang="zh-CN" altLang="en-US" dirty="0"/>
            </a:br>
            <a:r>
              <a:rPr lang="zh-CN" altLang="en-US" dirty="0"/>
              <a:t>毕业设计论文答辩模板</a:t>
            </a:r>
          </a:p>
        </p:txBody>
      </p:sp>
      <p:sp>
        <p:nvSpPr>
          <p:cNvPr id="38" name="文本占位符 53">
            <a:extLst>
              <a:ext uri="{FF2B5EF4-FFF2-40B4-BE49-F238E27FC236}">
                <a16:creationId xmlns:a16="http://schemas.microsoft.com/office/drawing/2014/main" id="{6465F7BF-7316-4A2A-9ECF-AB9E637FFCF4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4063320" y="5540739"/>
            <a:ext cx="4065361" cy="344710"/>
          </a:xfrm>
          <a:prstGeom prst="rect">
            <a:avLst/>
          </a:prstGeom>
          <a:noFill/>
        </p:spPr>
        <p:txBody>
          <a:bodyPr wrap="square" lIns="0" rtlCol="0" anchor="ctr" anchorCtr="0">
            <a:spAutoFit/>
          </a:bodyPr>
          <a:lstStyle>
            <a:lvl1pPr marL="0" indent="0" algn="ctr">
              <a:lnSpc>
                <a:spcPct val="130000"/>
              </a:lnSpc>
              <a:buNone/>
              <a:defRPr lang="zh-CN" altLang="en-US" sz="1400" spc="100" smtClean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>
              <a:lnSpc>
                <a:spcPct val="130000"/>
              </a:lnSpc>
            </a:pPr>
            <a:r>
              <a:rPr lang="zh-CN" altLang="en-US" dirty="0"/>
              <a:t>指导教师： </a:t>
            </a:r>
            <a:r>
              <a:rPr lang="en-US" altLang="zh-CN" dirty="0"/>
              <a:t>XXX	</a:t>
            </a:r>
            <a:r>
              <a:rPr lang="zh-CN" altLang="en-US" dirty="0"/>
              <a:t>答辩学生： 芃苇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598AF966-7C79-45DC-9C70-AB081DBECE7D}"/>
              </a:ext>
            </a:extLst>
          </p:cNvPr>
          <p:cNvCxnSpPr>
            <a:cxnSpLocks/>
          </p:cNvCxnSpPr>
          <p:nvPr userDrawn="1"/>
        </p:nvCxnSpPr>
        <p:spPr>
          <a:xfrm>
            <a:off x="2108522" y="5295418"/>
            <a:ext cx="7974957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200" y="944838"/>
            <a:ext cx="4510874" cy="1262604"/>
          </a:xfrm>
          <a:prstGeom prst="rect">
            <a:avLst/>
          </a:prstGeom>
        </p:spPr>
      </p:pic>
      <p:sp>
        <p:nvSpPr>
          <p:cNvPr id="51" name="文本框 50"/>
          <p:cNvSpPr txBox="1"/>
          <p:nvPr userDrawn="1"/>
        </p:nvSpPr>
        <p:spPr>
          <a:xfrm>
            <a:off x="150844" y="6088688"/>
            <a:ext cx="2156520" cy="617431"/>
          </a:xfrm>
          <a:prstGeom prst="rect">
            <a:avLst/>
          </a:prstGeom>
          <a:noFill/>
          <a:ln>
            <a:noFill/>
          </a:ln>
        </p:spPr>
        <p:txBody>
          <a:bodyPr wrap="square" lIns="180000" tIns="180000" rIns="180000" bIns="180000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b="1" i="0" spc="100" dirty="0">
                <a:solidFill>
                  <a:schemeClr val="accent3"/>
                </a:solidFill>
                <a:latin typeface="+mn-ea"/>
                <a:ea typeface="+mn-ea"/>
              </a:rPr>
              <a:t>BIT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|</a:t>
            </a:r>
            <a:r>
              <a:rPr lang="en-US" altLang="zh-CN" sz="1400" b="0" i="0" spc="100" baseline="0" dirty="0">
                <a:solidFill>
                  <a:schemeClr val="accent3"/>
                </a:solidFill>
                <a:latin typeface="+mn-ea"/>
              </a:rPr>
              <a:t> </a:t>
            </a:r>
            <a:r>
              <a:rPr lang="en-US" altLang="zh-CN" sz="1400" b="1" i="0" spc="100" baseline="0" dirty="0">
                <a:solidFill>
                  <a:schemeClr val="accent3"/>
                </a:solidFill>
                <a:latin typeface="+mn-ea"/>
              </a:rPr>
              <a:t>SINCE 1940</a:t>
            </a:r>
            <a:endParaRPr lang="zh-CN" altLang="en-US" sz="1400" b="1" i="0" spc="100" dirty="0">
              <a:solidFill>
                <a:schemeClr val="accent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2" name="组合 51"/>
          <p:cNvGrpSpPr/>
          <p:nvPr userDrawn="1"/>
        </p:nvGrpSpPr>
        <p:grpSpPr>
          <a:xfrm>
            <a:off x="10083479" y="6315185"/>
            <a:ext cx="1765866" cy="192031"/>
            <a:chOff x="598941" y="6399999"/>
            <a:chExt cx="2542613" cy="276499"/>
          </a:xfrm>
          <a:solidFill>
            <a:schemeClr val="bg1">
              <a:lumMod val="65000"/>
            </a:schemeClr>
          </a:solidFill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89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91" name="组合 90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96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7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93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4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5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87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8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85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86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60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1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62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58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6046165"/>
      </p:ext>
    </p:extLst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 userDrawn="1"/>
        </p:nvSpPr>
        <p:spPr>
          <a:xfrm>
            <a:off x="442912" y="-82551"/>
            <a:ext cx="11306175" cy="9087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2490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  <p:grpSp>
        <p:nvGrpSpPr>
          <p:cNvPr id="46" name="组合 45"/>
          <p:cNvGrpSpPr/>
          <p:nvPr userDrawn="1"/>
        </p:nvGrpSpPr>
        <p:grpSpPr>
          <a:xfrm>
            <a:off x="637534" y="199773"/>
            <a:ext cx="463263" cy="481001"/>
            <a:chOff x="598941" y="128599"/>
            <a:chExt cx="463263" cy="481001"/>
          </a:xfrm>
        </p:grpSpPr>
        <p:sp>
          <p:nvSpPr>
            <p:cNvPr id="45" name="矩形 44"/>
            <p:cNvSpPr/>
            <p:nvPr userDrawn="1"/>
          </p:nvSpPr>
          <p:spPr>
            <a:xfrm>
              <a:off x="701671" y="249067"/>
              <a:ext cx="360533" cy="36053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/>
            <p:cNvSpPr/>
            <p:nvPr userDrawn="1"/>
          </p:nvSpPr>
          <p:spPr>
            <a:xfrm>
              <a:off x="701671" y="247801"/>
              <a:ext cx="275115" cy="25652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 userDrawn="1"/>
          </p:nvSpPr>
          <p:spPr>
            <a:xfrm>
              <a:off x="598941" y="128599"/>
              <a:ext cx="360533" cy="3605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3340575"/>
      </p:ext>
    </p:extLst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6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 userDrawn="1"/>
        </p:nvSpPr>
        <p:spPr>
          <a:xfrm>
            <a:off x="9402184" y="-82800"/>
            <a:ext cx="2346903" cy="907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 userDrawn="1"/>
        </p:nvSpPr>
        <p:spPr>
          <a:xfrm>
            <a:off x="9402184" y="0"/>
            <a:ext cx="2346904" cy="8261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2520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183471"/>
      </p:ext>
    </p:extLst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1"/>
          <p:cNvSpPr/>
          <p:nvPr userDrawn="1"/>
        </p:nvSpPr>
        <p:spPr>
          <a:xfrm>
            <a:off x="658714" y="482300"/>
            <a:ext cx="748201" cy="484094"/>
          </a:xfrm>
          <a:prstGeom prst="parallelogram">
            <a:avLst>
              <a:gd name="adj" fmla="val 7166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 userDrawn="1"/>
        </p:nvSpPr>
        <p:spPr>
          <a:xfrm>
            <a:off x="442912" y="-82800"/>
            <a:ext cx="11306175" cy="846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>
            <a:off x="442913" y="0"/>
            <a:ext cx="11306175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1"/>
          <p:cNvSpPr>
            <a:spLocks noGrp="1"/>
          </p:cNvSpPr>
          <p:nvPr>
            <p:ph type="title"/>
          </p:nvPr>
        </p:nvSpPr>
        <p:spPr>
          <a:xfrm>
            <a:off x="1173494" y="185567"/>
            <a:ext cx="8048203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7" name="文本框 6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accent3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3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0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27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8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1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16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7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18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4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0DEE229-ACC1-4297-A1E3-DEA16F9B9C28}"/>
              </a:ext>
            </a:extLst>
          </p:cNvPr>
          <p:cNvCxnSpPr>
            <a:cxnSpLocks/>
          </p:cNvCxnSpPr>
          <p:nvPr userDrawn="1"/>
        </p:nvCxnSpPr>
        <p:spPr>
          <a:xfrm>
            <a:off x="442913" y="6264275"/>
            <a:ext cx="113061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  <p:sp>
        <p:nvSpPr>
          <p:cNvPr id="43" name="矩形 42"/>
          <p:cNvSpPr/>
          <p:nvPr userDrawn="1"/>
        </p:nvSpPr>
        <p:spPr>
          <a:xfrm>
            <a:off x="648385" y="0"/>
            <a:ext cx="413819" cy="966395"/>
          </a:xfrm>
          <a:prstGeom prst="rect">
            <a:avLst/>
          </a:prstGeom>
          <a:ln>
            <a:noFill/>
          </a:ln>
          <a:effectLst>
            <a:outerShdw blurRad="127000" dist="25400" dir="5400000" sx="102000" sy="102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90182"/>
      </p:ext>
    </p:extLst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7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chemeClr val="accent3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chemeClr val="accent3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9385300" y="-82550"/>
            <a:ext cx="2363787" cy="8452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381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9385300" y="0"/>
            <a:ext cx="2363788" cy="762658"/>
          </a:xfrm>
          <a:prstGeom prst="rect">
            <a:avLst/>
          </a:pr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90168" y="188589"/>
            <a:ext cx="1969223" cy="4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273391"/>
      </p:ext>
    </p:extLst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常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318632" y="6188075"/>
            <a:ext cx="1155008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318632" y="0"/>
            <a:ext cx="11550080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标题 11"/>
          <p:cNvSpPr>
            <a:spLocks noGrp="1"/>
          </p:cNvSpPr>
          <p:nvPr>
            <p:ph type="title"/>
          </p:nvPr>
        </p:nvSpPr>
        <p:spPr>
          <a:xfrm>
            <a:off x="541539" y="247495"/>
            <a:ext cx="8643848" cy="480131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lang="zh-CN" altLang="en-US" sz="2800" b="1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eaLnBrk="1" hangingPunct="1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598941" y="6399999"/>
            <a:ext cx="2542613" cy="276499"/>
            <a:chOff x="598941" y="6399999"/>
            <a:chExt cx="2542613" cy="276499"/>
          </a:xfrm>
          <a:solidFill>
            <a:schemeClr val="bg1"/>
          </a:solidFill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2055693" y="6402621"/>
              <a:ext cx="1085861" cy="270805"/>
              <a:chOff x="10340336" y="2247899"/>
              <a:chExt cx="2724438" cy="679451"/>
            </a:xfrm>
            <a:grpFill/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5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2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3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4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98941" y="6399999"/>
              <a:ext cx="1102619" cy="276499"/>
              <a:chOff x="6738929" y="2270918"/>
              <a:chExt cx="2766486" cy="693738"/>
            </a:xfrm>
            <a:grpFill/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1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2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3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19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7162"/>
      </p:ext>
    </p:extLst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样式8-一段一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33366C-F485-4B9F-89F5-27A807162B12}"/>
              </a:ext>
            </a:extLst>
          </p:cNvPr>
          <p:cNvSpPr/>
          <p:nvPr userDrawn="1"/>
        </p:nvSpPr>
        <p:spPr>
          <a:xfrm>
            <a:off x="11144922" y="6188075"/>
            <a:ext cx="723790" cy="669925"/>
          </a:xfrm>
          <a:prstGeom prst="rect">
            <a:avLst/>
          </a:prstGeom>
          <a:solidFill>
            <a:schemeClr val="accent4"/>
          </a:solidFill>
          <a:ln>
            <a:noFill/>
          </a:ln>
          <a:effectLst>
            <a:outerShdw blurRad="127000" dist="38100" dir="16200000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10D966C-9DD4-4144-A316-29077EB905B4}"/>
              </a:ext>
            </a:extLst>
          </p:cNvPr>
          <p:cNvSpPr/>
          <p:nvPr userDrawn="1"/>
        </p:nvSpPr>
        <p:spPr>
          <a:xfrm>
            <a:off x="9488246" y="0"/>
            <a:ext cx="2380466" cy="87312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>
            <a:spLocks noChangeArrowheads="1"/>
          </p:cNvSpPr>
          <p:nvPr userDrawn="1"/>
        </p:nvSpPr>
        <p:spPr bwMode="auto">
          <a:xfrm>
            <a:off x="11233150" y="6353175"/>
            <a:ext cx="5508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0">
            <a:spAutoFit/>
          </a:bodyPr>
          <a:lstStyle>
            <a:lvl1pPr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fld id="{4CE2CC6A-3CD6-4EB2-A6B9-76993E7CF1F2}" type="slidenum">
              <a:rPr lang="zh-CN" altLang="en-US" sz="1600" smtClean="0">
                <a:solidFill>
                  <a:srgbClr val="F2F2F2"/>
                </a:solidFill>
                <a:latin typeface="微软雅黑" panose="020B0503020204020204" pitchFamily="34" charset="-122"/>
              </a:rPr>
              <a:pPr algn="ctr" eaLnBrk="1" hangingPunct="1">
                <a:defRPr/>
              </a:pPr>
              <a:t>‹#›</a:t>
            </a:fld>
            <a:endParaRPr lang="zh-CN" altLang="en-US" sz="1600" dirty="0">
              <a:solidFill>
                <a:srgbClr val="F2F2F2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64050" y="131404"/>
            <a:ext cx="2243119" cy="62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0715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8" r="23340"/>
          <a:stretch/>
        </p:blipFill>
        <p:spPr>
          <a:xfrm>
            <a:off x="4303956" y="0"/>
            <a:ext cx="7888043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1799213"/>
      </p:ext>
    </p:extLst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3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573" r="198"/>
          <a:stretch/>
        </p:blipFill>
        <p:spPr>
          <a:xfrm>
            <a:off x="0" y="0"/>
            <a:ext cx="8678174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9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20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720431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8810" y="7452"/>
            <a:ext cx="7423189" cy="68505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2" y="0"/>
            <a:ext cx="12192001" cy="6858000"/>
          </a:xfrm>
          <a:prstGeom prst="rect">
            <a:avLst/>
          </a:prstGeom>
          <a:gradFill>
            <a:gsLst>
              <a:gs pos="10000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0">
                <a:schemeClr val="accent1">
                  <a:lumMod val="10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06026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452" y="479393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74277"/>
      </p:ext>
    </p:extLst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4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0414" y="0"/>
            <a:ext cx="8336943" cy="68600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4971C8F-15BA-41DC-9278-53FA77C2E557}"/>
              </a:ext>
            </a:extLst>
          </p:cNvPr>
          <p:cNvSpPr/>
          <p:nvPr userDrawn="1"/>
        </p:nvSpPr>
        <p:spPr>
          <a:xfrm>
            <a:off x="-10414" y="0"/>
            <a:ext cx="12202413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100000"/>
                  <a:alpha val="0"/>
                </a:schemeClr>
              </a:gs>
              <a:gs pos="5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7382858" y="5927166"/>
            <a:ext cx="4041392" cy="448671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12000"/>
                </a:schemeClr>
              </a:gs>
              <a:gs pos="0">
                <a:schemeClr val="bg1">
                  <a:alpha val="4000"/>
                </a:schemeClr>
              </a:gs>
            </a:gsLst>
            <a:lin ang="16200000" scaled="1"/>
            <a:tileRect/>
          </a:gradFill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7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组合 32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4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5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6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18" name="组合 17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组合 18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6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3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4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5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1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40" name="图片 3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03566" y="501046"/>
            <a:ext cx="2203058" cy="61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6710"/>
      </p:ext>
    </p:extLst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6352" y="0"/>
            <a:ext cx="12198351" cy="502452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-6351" y="0"/>
            <a:ext cx="1219834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0"/>
                </a:schemeClr>
              </a:gs>
              <a:gs pos="66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550546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F81FFCCD-913C-4418-B3A0-9DE71494BB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3405" y="2402693"/>
            <a:ext cx="4785100" cy="477494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DB3C714-2045-4E13-8CB2-88E2204DFF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>
            <a:off x="14873" y="5340546"/>
            <a:ext cx="6018099" cy="151836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D317F47-628C-44F6-87C6-7CCB3BA560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>
            <a:off x="6154789" y="5340546"/>
            <a:ext cx="6018099" cy="151836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68943"/>
            <a:ext cx="2143294" cy="59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80673"/>
      </p:ext>
    </p:extLst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样式5-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59024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67B1D1D-6BBC-4ED8-9FCC-DC0FA0BC2B89}"/>
              </a:ext>
            </a:extLst>
          </p:cNvPr>
          <p:cNvSpPr/>
          <p:nvPr userDrawn="1"/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bg1">
                  <a:alpha val="30000"/>
                </a:schemeClr>
              </a:gs>
              <a:gs pos="60000">
                <a:schemeClr val="accent1">
                  <a:lumMod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F45701-0E09-42AA-8D39-D350E0628036}"/>
              </a:ext>
            </a:extLst>
          </p:cNvPr>
          <p:cNvCxnSpPr>
            <a:cxnSpLocks/>
          </p:cNvCxnSpPr>
          <p:nvPr userDrawn="1"/>
        </p:nvCxnSpPr>
        <p:spPr>
          <a:xfrm>
            <a:off x="660400" y="4626145"/>
            <a:ext cx="10858500" cy="0"/>
          </a:xfrm>
          <a:prstGeom prst="line">
            <a:avLst/>
          </a:prstGeom>
          <a:ln w="9525" cmpd="sng">
            <a:gradFill>
              <a:gsLst>
                <a:gs pos="50000">
                  <a:srgbClr val="F3F8FF">
                    <a:alpha val="77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F37F3A85-2261-46EC-A02C-83B9F454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V="1">
            <a:off x="14873" y="-15231"/>
            <a:ext cx="6018099" cy="151836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E77D16F-33CA-4E01-9DC4-2CB84AE10E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610" b="12305"/>
          <a:stretch/>
        </p:blipFill>
        <p:spPr>
          <a:xfrm flipH="1" flipV="1">
            <a:off x="6154789" y="-15231"/>
            <a:ext cx="6018099" cy="151836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8002" y="2577573"/>
            <a:ext cx="2143294" cy="599913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3040886" y="5719548"/>
            <a:ext cx="6136451" cy="681262"/>
            <a:chOff x="582366" y="5719539"/>
            <a:chExt cx="6136451" cy="681262"/>
          </a:xfrm>
          <a:gradFill flip="none" rotWithShape="1">
            <a:gsLst>
              <a:gs pos="100000">
                <a:schemeClr val="bg1">
                  <a:alpha val="9000"/>
                </a:schemeClr>
              </a:gs>
              <a:gs pos="0">
                <a:schemeClr val="bg1">
                  <a:alpha val="3000"/>
                </a:schemeClr>
              </a:gs>
            </a:gsLst>
            <a:lin ang="16200000" scaled="1"/>
            <a:tileRect/>
          </a:gradFill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2B6AF4F4-F405-428E-ACB6-6C287CCD9962}"/>
                </a:ext>
              </a:extLst>
            </p:cNvPr>
            <p:cNvGrpSpPr/>
            <p:nvPr/>
          </p:nvGrpSpPr>
          <p:grpSpPr>
            <a:xfrm>
              <a:off x="4043374" y="5725999"/>
              <a:ext cx="2675443" cy="667232"/>
              <a:chOff x="10340336" y="2247899"/>
              <a:chExt cx="2724438" cy="679451"/>
            </a:xfrm>
            <a:grpFill/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7EF8326A-A460-4F1F-A35E-22F6C0E02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68131" y="2285206"/>
                <a:ext cx="534988" cy="603250"/>
              </a:xfrm>
              <a:custGeom>
                <a:avLst/>
                <a:gdLst>
                  <a:gd name="T0" fmla="*/ 41 w 125"/>
                  <a:gd name="T1" fmla="*/ 16 h 142"/>
                  <a:gd name="T2" fmla="*/ 49 w 125"/>
                  <a:gd name="T3" fmla="*/ 3 h 142"/>
                  <a:gd name="T4" fmla="*/ 62 w 125"/>
                  <a:gd name="T5" fmla="*/ 20 h 142"/>
                  <a:gd name="T6" fmla="*/ 64 w 125"/>
                  <a:gd name="T7" fmla="*/ 33 h 142"/>
                  <a:gd name="T8" fmla="*/ 50 w 125"/>
                  <a:gd name="T9" fmla="*/ 34 h 142"/>
                  <a:gd name="T10" fmla="*/ 58 w 125"/>
                  <a:gd name="T11" fmla="*/ 58 h 142"/>
                  <a:gd name="T12" fmla="*/ 75 w 125"/>
                  <a:gd name="T13" fmla="*/ 59 h 142"/>
                  <a:gd name="T14" fmla="*/ 71 w 125"/>
                  <a:gd name="T15" fmla="*/ 50 h 142"/>
                  <a:gd name="T16" fmla="*/ 81 w 125"/>
                  <a:gd name="T17" fmla="*/ 47 h 142"/>
                  <a:gd name="T18" fmla="*/ 65 w 125"/>
                  <a:gd name="T19" fmla="*/ 42 h 142"/>
                  <a:gd name="T20" fmla="*/ 63 w 125"/>
                  <a:gd name="T21" fmla="*/ 37 h 142"/>
                  <a:gd name="T22" fmla="*/ 85 w 125"/>
                  <a:gd name="T23" fmla="*/ 27 h 142"/>
                  <a:gd name="T24" fmla="*/ 93 w 125"/>
                  <a:gd name="T25" fmla="*/ 2 h 142"/>
                  <a:gd name="T26" fmla="*/ 99 w 125"/>
                  <a:gd name="T27" fmla="*/ 5 h 142"/>
                  <a:gd name="T28" fmla="*/ 111 w 125"/>
                  <a:gd name="T29" fmla="*/ 30 h 142"/>
                  <a:gd name="T30" fmla="*/ 102 w 125"/>
                  <a:gd name="T31" fmla="*/ 34 h 142"/>
                  <a:gd name="T32" fmla="*/ 95 w 125"/>
                  <a:gd name="T33" fmla="*/ 59 h 142"/>
                  <a:gd name="T34" fmla="*/ 123 w 125"/>
                  <a:gd name="T35" fmla="*/ 61 h 142"/>
                  <a:gd name="T36" fmla="*/ 110 w 125"/>
                  <a:gd name="T37" fmla="*/ 71 h 142"/>
                  <a:gd name="T38" fmla="*/ 104 w 125"/>
                  <a:gd name="T39" fmla="*/ 82 h 142"/>
                  <a:gd name="T40" fmla="*/ 112 w 125"/>
                  <a:gd name="T41" fmla="*/ 134 h 142"/>
                  <a:gd name="T42" fmla="*/ 102 w 125"/>
                  <a:gd name="T43" fmla="*/ 140 h 142"/>
                  <a:gd name="T44" fmla="*/ 89 w 125"/>
                  <a:gd name="T45" fmla="*/ 123 h 142"/>
                  <a:gd name="T46" fmla="*/ 101 w 125"/>
                  <a:gd name="T47" fmla="*/ 128 h 142"/>
                  <a:gd name="T48" fmla="*/ 101 w 125"/>
                  <a:gd name="T49" fmla="*/ 92 h 142"/>
                  <a:gd name="T50" fmla="*/ 97 w 125"/>
                  <a:gd name="T51" fmla="*/ 99 h 142"/>
                  <a:gd name="T52" fmla="*/ 90 w 125"/>
                  <a:gd name="T53" fmla="*/ 103 h 142"/>
                  <a:gd name="T54" fmla="*/ 86 w 125"/>
                  <a:gd name="T55" fmla="*/ 110 h 142"/>
                  <a:gd name="T56" fmla="*/ 81 w 125"/>
                  <a:gd name="T57" fmla="*/ 120 h 142"/>
                  <a:gd name="T58" fmla="*/ 88 w 125"/>
                  <a:gd name="T59" fmla="*/ 71 h 142"/>
                  <a:gd name="T60" fmla="*/ 60 w 125"/>
                  <a:gd name="T61" fmla="*/ 87 h 142"/>
                  <a:gd name="T62" fmla="*/ 53 w 125"/>
                  <a:gd name="T63" fmla="*/ 89 h 142"/>
                  <a:gd name="T64" fmla="*/ 51 w 125"/>
                  <a:gd name="T65" fmla="*/ 128 h 142"/>
                  <a:gd name="T66" fmla="*/ 43 w 125"/>
                  <a:gd name="T67" fmla="*/ 134 h 142"/>
                  <a:gd name="T68" fmla="*/ 39 w 125"/>
                  <a:gd name="T69" fmla="*/ 107 h 142"/>
                  <a:gd name="T70" fmla="*/ 33 w 125"/>
                  <a:gd name="T71" fmla="*/ 114 h 142"/>
                  <a:gd name="T72" fmla="*/ 17 w 125"/>
                  <a:gd name="T73" fmla="*/ 108 h 142"/>
                  <a:gd name="T74" fmla="*/ 5 w 125"/>
                  <a:gd name="T75" fmla="*/ 81 h 142"/>
                  <a:gd name="T76" fmla="*/ 34 w 125"/>
                  <a:gd name="T77" fmla="*/ 56 h 142"/>
                  <a:gd name="T78" fmla="*/ 38 w 125"/>
                  <a:gd name="T79" fmla="*/ 33 h 142"/>
                  <a:gd name="T80" fmla="*/ 22 w 125"/>
                  <a:gd name="T81" fmla="*/ 55 h 142"/>
                  <a:gd name="T82" fmla="*/ 14 w 125"/>
                  <a:gd name="T83" fmla="*/ 55 h 142"/>
                  <a:gd name="T84" fmla="*/ 11 w 125"/>
                  <a:gd name="T85" fmla="*/ 36 h 142"/>
                  <a:gd name="T86" fmla="*/ 32 w 125"/>
                  <a:gd name="T87" fmla="*/ 22 h 142"/>
                  <a:gd name="T88" fmla="*/ 28 w 125"/>
                  <a:gd name="T89" fmla="*/ 33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25" h="142">
                    <a:moveTo>
                      <a:pt x="28" y="33"/>
                    </a:moveTo>
                    <a:cubicBezTo>
                      <a:pt x="35" y="29"/>
                      <a:pt x="41" y="25"/>
                      <a:pt x="41" y="16"/>
                    </a:cubicBezTo>
                    <a:cubicBezTo>
                      <a:pt x="41" y="13"/>
                      <a:pt x="43" y="9"/>
                      <a:pt x="44" y="6"/>
                    </a:cubicBezTo>
                    <a:cubicBezTo>
                      <a:pt x="45" y="5"/>
                      <a:pt x="48" y="3"/>
                      <a:pt x="49" y="3"/>
                    </a:cubicBezTo>
                    <a:cubicBezTo>
                      <a:pt x="54" y="4"/>
                      <a:pt x="59" y="9"/>
                      <a:pt x="59" y="15"/>
                    </a:cubicBezTo>
                    <a:cubicBezTo>
                      <a:pt x="59" y="18"/>
                      <a:pt x="60" y="19"/>
                      <a:pt x="62" y="20"/>
                    </a:cubicBezTo>
                    <a:cubicBezTo>
                      <a:pt x="65" y="22"/>
                      <a:pt x="68" y="25"/>
                      <a:pt x="69" y="28"/>
                    </a:cubicBezTo>
                    <a:cubicBezTo>
                      <a:pt x="71" y="32"/>
                      <a:pt x="68" y="34"/>
                      <a:pt x="64" y="33"/>
                    </a:cubicBezTo>
                    <a:cubicBezTo>
                      <a:pt x="62" y="32"/>
                      <a:pt x="60" y="31"/>
                      <a:pt x="57" y="30"/>
                    </a:cubicBezTo>
                    <a:cubicBezTo>
                      <a:pt x="53" y="28"/>
                      <a:pt x="51" y="29"/>
                      <a:pt x="50" y="34"/>
                    </a:cubicBezTo>
                    <a:cubicBezTo>
                      <a:pt x="48" y="45"/>
                      <a:pt x="46" y="56"/>
                      <a:pt x="52" y="66"/>
                    </a:cubicBezTo>
                    <a:cubicBezTo>
                      <a:pt x="54" y="64"/>
                      <a:pt x="56" y="62"/>
                      <a:pt x="58" y="58"/>
                    </a:cubicBezTo>
                    <a:cubicBezTo>
                      <a:pt x="61" y="62"/>
                      <a:pt x="63" y="65"/>
                      <a:pt x="65" y="69"/>
                    </a:cubicBezTo>
                    <a:cubicBezTo>
                      <a:pt x="68" y="66"/>
                      <a:pt x="72" y="62"/>
                      <a:pt x="75" y="59"/>
                    </a:cubicBezTo>
                    <a:cubicBezTo>
                      <a:pt x="76" y="58"/>
                      <a:pt x="75" y="56"/>
                      <a:pt x="75" y="55"/>
                    </a:cubicBezTo>
                    <a:cubicBezTo>
                      <a:pt x="74" y="53"/>
                      <a:pt x="71" y="51"/>
                      <a:pt x="71" y="50"/>
                    </a:cubicBezTo>
                    <a:cubicBezTo>
                      <a:pt x="72" y="47"/>
                      <a:pt x="75" y="46"/>
                      <a:pt x="78" y="47"/>
                    </a:cubicBezTo>
                    <a:cubicBezTo>
                      <a:pt x="79" y="47"/>
                      <a:pt x="80" y="47"/>
                      <a:pt x="81" y="47"/>
                    </a:cubicBezTo>
                    <a:cubicBezTo>
                      <a:pt x="81" y="44"/>
                      <a:pt x="82" y="40"/>
                      <a:pt x="83" y="35"/>
                    </a:cubicBezTo>
                    <a:cubicBezTo>
                      <a:pt x="76" y="38"/>
                      <a:pt x="71" y="40"/>
                      <a:pt x="65" y="42"/>
                    </a:cubicBezTo>
                    <a:cubicBezTo>
                      <a:pt x="61" y="44"/>
                      <a:pt x="60" y="44"/>
                      <a:pt x="57" y="40"/>
                    </a:cubicBezTo>
                    <a:cubicBezTo>
                      <a:pt x="59" y="39"/>
                      <a:pt x="61" y="38"/>
                      <a:pt x="63" y="37"/>
                    </a:cubicBezTo>
                    <a:cubicBezTo>
                      <a:pt x="69" y="35"/>
                      <a:pt x="75" y="33"/>
                      <a:pt x="81" y="30"/>
                    </a:cubicBezTo>
                    <a:cubicBezTo>
                      <a:pt x="83" y="30"/>
                      <a:pt x="84" y="28"/>
                      <a:pt x="85" y="27"/>
                    </a:cubicBezTo>
                    <a:cubicBezTo>
                      <a:pt x="87" y="21"/>
                      <a:pt x="88" y="14"/>
                      <a:pt x="90" y="8"/>
                    </a:cubicBezTo>
                    <a:cubicBezTo>
                      <a:pt x="90" y="6"/>
                      <a:pt x="92" y="3"/>
                      <a:pt x="93" y="2"/>
                    </a:cubicBezTo>
                    <a:cubicBezTo>
                      <a:pt x="94" y="0"/>
                      <a:pt x="96" y="0"/>
                      <a:pt x="98" y="0"/>
                    </a:cubicBezTo>
                    <a:cubicBezTo>
                      <a:pt x="98" y="1"/>
                      <a:pt x="99" y="4"/>
                      <a:pt x="99" y="5"/>
                    </a:cubicBezTo>
                    <a:cubicBezTo>
                      <a:pt x="93" y="12"/>
                      <a:pt x="94" y="20"/>
                      <a:pt x="92" y="28"/>
                    </a:cubicBezTo>
                    <a:cubicBezTo>
                      <a:pt x="98" y="31"/>
                      <a:pt x="105" y="25"/>
                      <a:pt x="111" y="30"/>
                    </a:cubicBezTo>
                    <a:cubicBezTo>
                      <a:pt x="109" y="33"/>
                      <a:pt x="107" y="36"/>
                      <a:pt x="103" y="35"/>
                    </a:cubicBezTo>
                    <a:cubicBezTo>
                      <a:pt x="103" y="34"/>
                      <a:pt x="102" y="34"/>
                      <a:pt x="102" y="34"/>
                    </a:cubicBezTo>
                    <a:cubicBezTo>
                      <a:pt x="92" y="34"/>
                      <a:pt x="88" y="39"/>
                      <a:pt x="90" y="49"/>
                    </a:cubicBezTo>
                    <a:cubicBezTo>
                      <a:pt x="91" y="52"/>
                      <a:pt x="93" y="55"/>
                      <a:pt x="95" y="59"/>
                    </a:cubicBezTo>
                    <a:cubicBezTo>
                      <a:pt x="99" y="59"/>
                      <a:pt x="104" y="58"/>
                      <a:pt x="109" y="57"/>
                    </a:cubicBezTo>
                    <a:cubicBezTo>
                      <a:pt x="114" y="56"/>
                      <a:pt x="119" y="58"/>
                      <a:pt x="123" y="61"/>
                    </a:cubicBezTo>
                    <a:cubicBezTo>
                      <a:pt x="125" y="63"/>
                      <a:pt x="125" y="66"/>
                      <a:pt x="122" y="67"/>
                    </a:cubicBezTo>
                    <a:cubicBezTo>
                      <a:pt x="118" y="69"/>
                      <a:pt x="114" y="71"/>
                      <a:pt x="110" y="71"/>
                    </a:cubicBezTo>
                    <a:cubicBezTo>
                      <a:pt x="103" y="70"/>
                      <a:pt x="99" y="75"/>
                      <a:pt x="95" y="79"/>
                    </a:cubicBezTo>
                    <a:cubicBezTo>
                      <a:pt x="98" y="80"/>
                      <a:pt x="102" y="80"/>
                      <a:pt x="104" y="82"/>
                    </a:cubicBezTo>
                    <a:cubicBezTo>
                      <a:pt x="106" y="83"/>
                      <a:pt x="108" y="86"/>
                      <a:pt x="109" y="88"/>
                    </a:cubicBezTo>
                    <a:cubicBezTo>
                      <a:pt x="110" y="104"/>
                      <a:pt x="111" y="119"/>
                      <a:pt x="112" y="134"/>
                    </a:cubicBezTo>
                    <a:cubicBezTo>
                      <a:pt x="112" y="137"/>
                      <a:pt x="110" y="140"/>
                      <a:pt x="110" y="142"/>
                    </a:cubicBezTo>
                    <a:cubicBezTo>
                      <a:pt x="107" y="141"/>
                      <a:pt x="104" y="141"/>
                      <a:pt x="102" y="140"/>
                    </a:cubicBezTo>
                    <a:cubicBezTo>
                      <a:pt x="97" y="136"/>
                      <a:pt x="93" y="131"/>
                      <a:pt x="90" y="127"/>
                    </a:cubicBezTo>
                    <a:cubicBezTo>
                      <a:pt x="89" y="126"/>
                      <a:pt x="89" y="124"/>
                      <a:pt x="89" y="123"/>
                    </a:cubicBezTo>
                    <a:cubicBezTo>
                      <a:pt x="92" y="125"/>
                      <a:pt x="96" y="127"/>
                      <a:pt x="100" y="130"/>
                    </a:cubicBezTo>
                    <a:cubicBezTo>
                      <a:pt x="100" y="129"/>
                      <a:pt x="101" y="129"/>
                      <a:pt x="101" y="128"/>
                    </a:cubicBezTo>
                    <a:cubicBezTo>
                      <a:pt x="101" y="121"/>
                      <a:pt x="101" y="113"/>
                      <a:pt x="101" y="105"/>
                    </a:cubicBezTo>
                    <a:cubicBezTo>
                      <a:pt x="101" y="101"/>
                      <a:pt x="101" y="96"/>
                      <a:pt x="101" y="92"/>
                    </a:cubicBezTo>
                    <a:cubicBezTo>
                      <a:pt x="99" y="85"/>
                      <a:pt x="96" y="84"/>
                      <a:pt x="90" y="90"/>
                    </a:cubicBezTo>
                    <a:cubicBezTo>
                      <a:pt x="92" y="93"/>
                      <a:pt x="97" y="93"/>
                      <a:pt x="97" y="99"/>
                    </a:cubicBezTo>
                    <a:cubicBezTo>
                      <a:pt x="94" y="98"/>
                      <a:pt x="91" y="97"/>
                      <a:pt x="88" y="96"/>
                    </a:cubicBezTo>
                    <a:cubicBezTo>
                      <a:pt x="84" y="100"/>
                      <a:pt x="84" y="101"/>
                      <a:pt x="90" y="103"/>
                    </a:cubicBezTo>
                    <a:cubicBezTo>
                      <a:pt x="95" y="106"/>
                      <a:pt x="98" y="111"/>
                      <a:pt x="96" y="112"/>
                    </a:cubicBezTo>
                    <a:cubicBezTo>
                      <a:pt x="92" y="115"/>
                      <a:pt x="89" y="112"/>
                      <a:pt x="86" y="110"/>
                    </a:cubicBezTo>
                    <a:cubicBezTo>
                      <a:pt x="85" y="110"/>
                      <a:pt x="84" y="109"/>
                      <a:pt x="83" y="108"/>
                    </a:cubicBezTo>
                    <a:cubicBezTo>
                      <a:pt x="82" y="112"/>
                      <a:pt x="82" y="116"/>
                      <a:pt x="81" y="120"/>
                    </a:cubicBezTo>
                    <a:cubicBezTo>
                      <a:pt x="74" y="118"/>
                      <a:pt x="72" y="114"/>
                      <a:pt x="73" y="108"/>
                    </a:cubicBezTo>
                    <a:cubicBezTo>
                      <a:pt x="76" y="95"/>
                      <a:pt x="81" y="83"/>
                      <a:pt x="88" y="71"/>
                    </a:cubicBezTo>
                    <a:cubicBezTo>
                      <a:pt x="84" y="74"/>
                      <a:pt x="80" y="76"/>
                      <a:pt x="76" y="78"/>
                    </a:cubicBezTo>
                    <a:cubicBezTo>
                      <a:pt x="71" y="81"/>
                      <a:pt x="65" y="84"/>
                      <a:pt x="60" y="87"/>
                    </a:cubicBezTo>
                    <a:cubicBezTo>
                      <a:pt x="60" y="87"/>
                      <a:pt x="60" y="87"/>
                      <a:pt x="59" y="87"/>
                    </a:cubicBezTo>
                    <a:cubicBezTo>
                      <a:pt x="57" y="88"/>
                      <a:pt x="54" y="88"/>
                      <a:pt x="53" y="89"/>
                    </a:cubicBezTo>
                    <a:cubicBezTo>
                      <a:pt x="51" y="93"/>
                      <a:pt x="49" y="97"/>
                      <a:pt x="49" y="101"/>
                    </a:cubicBezTo>
                    <a:cubicBezTo>
                      <a:pt x="49" y="110"/>
                      <a:pt x="50" y="119"/>
                      <a:pt x="51" y="128"/>
                    </a:cubicBezTo>
                    <a:cubicBezTo>
                      <a:pt x="51" y="131"/>
                      <a:pt x="51" y="134"/>
                      <a:pt x="51" y="137"/>
                    </a:cubicBezTo>
                    <a:cubicBezTo>
                      <a:pt x="48" y="136"/>
                      <a:pt x="45" y="136"/>
                      <a:pt x="43" y="134"/>
                    </a:cubicBezTo>
                    <a:cubicBezTo>
                      <a:pt x="40" y="132"/>
                      <a:pt x="37" y="130"/>
                      <a:pt x="38" y="125"/>
                    </a:cubicBezTo>
                    <a:cubicBezTo>
                      <a:pt x="40" y="119"/>
                      <a:pt x="39" y="113"/>
                      <a:pt x="39" y="107"/>
                    </a:cubicBezTo>
                    <a:cubicBezTo>
                      <a:pt x="38" y="107"/>
                      <a:pt x="38" y="107"/>
                      <a:pt x="37" y="106"/>
                    </a:cubicBezTo>
                    <a:cubicBezTo>
                      <a:pt x="36" y="109"/>
                      <a:pt x="34" y="111"/>
                      <a:pt x="33" y="114"/>
                    </a:cubicBezTo>
                    <a:cubicBezTo>
                      <a:pt x="30" y="120"/>
                      <a:pt x="25" y="122"/>
                      <a:pt x="21" y="120"/>
                    </a:cubicBezTo>
                    <a:cubicBezTo>
                      <a:pt x="16" y="118"/>
                      <a:pt x="15" y="113"/>
                      <a:pt x="17" y="108"/>
                    </a:cubicBezTo>
                    <a:cubicBezTo>
                      <a:pt x="20" y="99"/>
                      <a:pt x="23" y="91"/>
                      <a:pt x="26" y="81"/>
                    </a:cubicBezTo>
                    <a:cubicBezTo>
                      <a:pt x="19" y="90"/>
                      <a:pt x="12" y="85"/>
                      <a:pt x="5" y="81"/>
                    </a:cubicBezTo>
                    <a:cubicBezTo>
                      <a:pt x="0" y="79"/>
                      <a:pt x="0" y="76"/>
                      <a:pt x="5" y="73"/>
                    </a:cubicBezTo>
                    <a:cubicBezTo>
                      <a:pt x="15" y="68"/>
                      <a:pt x="25" y="62"/>
                      <a:pt x="34" y="56"/>
                    </a:cubicBezTo>
                    <a:cubicBezTo>
                      <a:pt x="35" y="55"/>
                      <a:pt x="37" y="54"/>
                      <a:pt x="37" y="52"/>
                    </a:cubicBezTo>
                    <a:cubicBezTo>
                      <a:pt x="38" y="46"/>
                      <a:pt x="38" y="39"/>
                      <a:pt x="38" y="33"/>
                    </a:cubicBezTo>
                    <a:cubicBezTo>
                      <a:pt x="38" y="32"/>
                      <a:pt x="38" y="32"/>
                      <a:pt x="37" y="32"/>
                    </a:cubicBezTo>
                    <a:cubicBezTo>
                      <a:pt x="32" y="40"/>
                      <a:pt x="27" y="48"/>
                      <a:pt x="22" y="55"/>
                    </a:cubicBezTo>
                    <a:cubicBezTo>
                      <a:pt x="22" y="56"/>
                      <a:pt x="22" y="56"/>
                      <a:pt x="23" y="57"/>
                    </a:cubicBezTo>
                    <a:cubicBezTo>
                      <a:pt x="20" y="56"/>
                      <a:pt x="17" y="56"/>
                      <a:pt x="14" y="55"/>
                    </a:cubicBezTo>
                    <a:cubicBezTo>
                      <a:pt x="9" y="53"/>
                      <a:pt x="7" y="49"/>
                      <a:pt x="9" y="44"/>
                    </a:cubicBezTo>
                    <a:cubicBezTo>
                      <a:pt x="10" y="42"/>
                      <a:pt x="10" y="39"/>
                      <a:pt x="11" y="36"/>
                    </a:cubicBezTo>
                    <a:cubicBezTo>
                      <a:pt x="13" y="28"/>
                      <a:pt x="18" y="23"/>
                      <a:pt x="26" y="20"/>
                    </a:cubicBezTo>
                    <a:cubicBezTo>
                      <a:pt x="27" y="19"/>
                      <a:pt x="30" y="20"/>
                      <a:pt x="32" y="22"/>
                    </a:cubicBezTo>
                    <a:cubicBezTo>
                      <a:pt x="34" y="23"/>
                      <a:pt x="32" y="25"/>
                      <a:pt x="31" y="27"/>
                    </a:cubicBezTo>
                    <a:cubicBezTo>
                      <a:pt x="29" y="28"/>
                      <a:pt x="29" y="31"/>
                      <a:pt x="28" y="3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CC1FA68D-3307-481A-8E89-D3CB2E869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56799" y="2388393"/>
                <a:ext cx="307975" cy="463550"/>
              </a:xfrm>
              <a:custGeom>
                <a:avLst/>
                <a:gdLst>
                  <a:gd name="T0" fmla="*/ 33 w 72"/>
                  <a:gd name="T1" fmla="*/ 76 h 109"/>
                  <a:gd name="T2" fmla="*/ 44 w 72"/>
                  <a:gd name="T3" fmla="*/ 73 h 109"/>
                  <a:gd name="T4" fmla="*/ 59 w 72"/>
                  <a:gd name="T5" fmla="*/ 71 h 109"/>
                  <a:gd name="T6" fmla="*/ 69 w 72"/>
                  <a:gd name="T7" fmla="*/ 92 h 109"/>
                  <a:gd name="T8" fmla="*/ 66 w 72"/>
                  <a:gd name="T9" fmla="*/ 94 h 109"/>
                  <a:gd name="T10" fmla="*/ 49 w 72"/>
                  <a:gd name="T11" fmla="*/ 96 h 109"/>
                  <a:gd name="T12" fmla="*/ 28 w 72"/>
                  <a:gd name="T13" fmla="*/ 106 h 109"/>
                  <a:gd name="T14" fmla="*/ 16 w 72"/>
                  <a:gd name="T15" fmla="*/ 106 h 109"/>
                  <a:gd name="T16" fmla="*/ 1 w 72"/>
                  <a:gd name="T17" fmla="*/ 80 h 109"/>
                  <a:gd name="T18" fmla="*/ 2 w 72"/>
                  <a:gd name="T19" fmla="*/ 74 h 109"/>
                  <a:gd name="T20" fmla="*/ 23 w 72"/>
                  <a:gd name="T21" fmla="*/ 31 h 109"/>
                  <a:gd name="T22" fmla="*/ 22 w 72"/>
                  <a:gd name="T23" fmla="*/ 26 h 109"/>
                  <a:gd name="T24" fmla="*/ 12 w 72"/>
                  <a:gd name="T25" fmla="*/ 16 h 109"/>
                  <a:gd name="T26" fmla="*/ 15 w 72"/>
                  <a:gd name="T27" fmla="*/ 10 h 109"/>
                  <a:gd name="T28" fmla="*/ 32 w 72"/>
                  <a:gd name="T29" fmla="*/ 5 h 109"/>
                  <a:gd name="T30" fmla="*/ 60 w 72"/>
                  <a:gd name="T31" fmla="*/ 18 h 109"/>
                  <a:gd name="T32" fmla="*/ 59 w 72"/>
                  <a:gd name="T33" fmla="*/ 26 h 109"/>
                  <a:gd name="T34" fmla="*/ 52 w 72"/>
                  <a:gd name="T35" fmla="*/ 36 h 109"/>
                  <a:gd name="T36" fmla="*/ 34 w 72"/>
                  <a:gd name="T37" fmla="*/ 72 h 109"/>
                  <a:gd name="T38" fmla="*/ 33 w 72"/>
                  <a:gd name="T39" fmla="*/ 76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109">
                    <a:moveTo>
                      <a:pt x="33" y="76"/>
                    </a:moveTo>
                    <a:cubicBezTo>
                      <a:pt x="37" y="74"/>
                      <a:pt x="40" y="73"/>
                      <a:pt x="44" y="73"/>
                    </a:cubicBezTo>
                    <a:cubicBezTo>
                      <a:pt x="49" y="72"/>
                      <a:pt x="54" y="71"/>
                      <a:pt x="59" y="71"/>
                    </a:cubicBezTo>
                    <a:cubicBezTo>
                      <a:pt x="66" y="72"/>
                      <a:pt x="72" y="85"/>
                      <a:pt x="69" y="92"/>
                    </a:cubicBezTo>
                    <a:cubicBezTo>
                      <a:pt x="68" y="93"/>
                      <a:pt x="67" y="94"/>
                      <a:pt x="66" y="94"/>
                    </a:cubicBezTo>
                    <a:cubicBezTo>
                      <a:pt x="60" y="95"/>
                      <a:pt x="54" y="94"/>
                      <a:pt x="49" y="96"/>
                    </a:cubicBezTo>
                    <a:cubicBezTo>
                      <a:pt x="42" y="99"/>
                      <a:pt x="35" y="102"/>
                      <a:pt x="28" y="106"/>
                    </a:cubicBezTo>
                    <a:cubicBezTo>
                      <a:pt x="24" y="108"/>
                      <a:pt x="21" y="109"/>
                      <a:pt x="16" y="106"/>
                    </a:cubicBezTo>
                    <a:cubicBezTo>
                      <a:pt x="7" y="100"/>
                      <a:pt x="3" y="90"/>
                      <a:pt x="1" y="80"/>
                    </a:cubicBezTo>
                    <a:cubicBezTo>
                      <a:pt x="0" y="78"/>
                      <a:pt x="1" y="76"/>
                      <a:pt x="2" y="74"/>
                    </a:cubicBezTo>
                    <a:cubicBezTo>
                      <a:pt x="9" y="60"/>
                      <a:pt x="16" y="45"/>
                      <a:pt x="23" y="31"/>
                    </a:cubicBezTo>
                    <a:cubicBezTo>
                      <a:pt x="23" y="30"/>
                      <a:pt x="23" y="28"/>
                      <a:pt x="22" y="26"/>
                    </a:cubicBezTo>
                    <a:cubicBezTo>
                      <a:pt x="19" y="23"/>
                      <a:pt x="15" y="20"/>
                      <a:pt x="12" y="16"/>
                    </a:cubicBezTo>
                    <a:cubicBezTo>
                      <a:pt x="10" y="13"/>
                      <a:pt x="11" y="11"/>
                      <a:pt x="15" y="10"/>
                    </a:cubicBezTo>
                    <a:cubicBezTo>
                      <a:pt x="21" y="9"/>
                      <a:pt x="26" y="7"/>
                      <a:pt x="32" y="5"/>
                    </a:cubicBezTo>
                    <a:cubicBezTo>
                      <a:pt x="44" y="0"/>
                      <a:pt x="57" y="6"/>
                      <a:pt x="60" y="18"/>
                    </a:cubicBezTo>
                    <a:cubicBezTo>
                      <a:pt x="61" y="21"/>
                      <a:pt x="60" y="24"/>
                      <a:pt x="59" y="26"/>
                    </a:cubicBezTo>
                    <a:cubicBezTo>
                      <a:pt x="57" y="29"/>
                      <a:pt x="54" y="33"/>
                      <a:pt x="52" y="36"/>
                    </a:cubicBezTo>
                    <a:cubicBezTo>
                      <a:pt x="46" y="48"/>
                      <a:pt x="40" y="60"/>
                      <a:pt x="34" y="72"/>
                    </a:cubicBezTo>
                    <a:cubicBezTo>
                      <a:pt x="34" y="72"/>
                      <a:pt x="34" y="74"/>
                      <a:pt x="33" y="7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C7A6E3E5-9A1F-4E06-9E71-F1D7E5C11C32}"/>
                  </a:ext>
                </a:extLst>
              </p:cNvPr>
              <p:cNvGrpSpPr/>
              <p:nvPr/>
            </p:nvGrpSpPr>
            <p:grpSpPr>
              <a:xfrm>
                <a:off x="10340336" y="2247899"/>
                <a:ext cx="547688" cy="679451"/>
                <a:chOff x="5548313" y="2084388"/>
                <a:chExt cx="547688" cy="679451"/>
              </a:xfrm>
              <a:grpFill/>
            </p:grpSpPr>
            <p:sp>
              <p:nvSpPr>
                <p:cNvPr id="39" name="Freeform 7">
                  <a:extLst>
                    <a:ext uri="{FF2B5EF4-FFF2-40B4-BE49-F238E27FC236}">
                      <a16:creationId xmlns:a16="http://schemas.microsoft.com/office/drawing/2014/main" id="{02368C72-9CA0-44B0-93EC-F396645A34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48313" y="2084388"/>
                  <a:ext cx="547688" cy="446088"/>
                </a:xfrm>
                <a:custGeom>
                  <a:avLst/>
                  <a:gdLst>
                    <a:gd name="T0" fmla="*/ 101 w 128"/>
                    <a:gd name="T1" fmla="*/ 58 h 105"/>
                    <a:gd name="T2" fmla="*/ 74 w 128"/>
                    <a:gd name="T3" fmla="*/ 56 h 105"/>
                    <a:gd name="T4" fmla="*/ 68 w 128"/>
                    <a:gd name="T5" fmla="*/ 57 h 105"/>
                    <a:gd name="T6" fmla="*/ 51 w 128"/>
                    <a:gd name="T7" fmla="*/ 59 h 105"/>
                    <a:gd name="T8" fmla="*/ 36 w 128"/>
                    <a:gd name="T9" fmla="*/ 65 h 105"/>
                    <a:gd name="T10" fmla="*/ 28 w 128"/>
                    <a:gd name="T11" fmla="*/ 73 h 105"/>
                    <a:gd name="T12" fmla="*/ 16 w 128"/>
                    <a:gd name="T13" fmla="*/ 102 h 105"/>
                    <a:gd name="T14" fmla="*/ 13 w 128"/>
                    <a:gd name="T15" fmla="*/ 104 h 105"/>
                    <a:gd name="T16" fmla="*/ 1 w 128"/>
                    <a:gd name="T17" fmla="*/ 98 h 105"/>
                    <a:gd name="T18" fmla="*/ 0 w 128"/>
                    <a:gd name="T19" fmla="*/ 93 h 105"/>
                    <a:gd name="T20" fmla="*/ 15 w 128"/>
                    <a:gd name="T21" fmla="*/ 60 h 105"/>
                    <a:gd name="T22" fmla="*/ 16 w 128"/>
                    <a:gd name="T23" fmla="*/ 58 h 105"/>
                    <a:gd name="T24" fmla="*/ 20 w 128"/>
                    <a:gd name="T25" fmla="*/ 52 h 105"/>
                    <a:gd name="T26" fmla="*/ 32 w 128"/>
                    <a:gd name="T27" fmla="*/ 54 h 105"/>
                    <a:gd name="T28" fmla="*/ 39 w 128"/>
                    <a:gd name="T29" fmla="*/ 55 h 105"/>
                    <a:gd name="T30" fmla="*/ 72 w 128"/>
                    <a:gd name="T31" fmla="*/ 21 h 105"/>
                    <a:gd name="T32" fmla="*/ 74 w 128"/>
                    <a:gd name="T33" fmla="*/ 16 h 105"/>
                    <a:gd name="T34" fmla="*/ 74 w 128"/>
                    <a:gd name="T35" fmla="*/ 11 h 105"/>
                    <a:gd name="T36" fmla="*/ 71 w 128"/>
                    <a:gd name="T37" fmla="*/ 11 h 105"/>
                    <a:gd name="T38" fmla="*/ 68 w 128"/>
                    <a:gd name="T39" fmla="*/ 15 h 105"/>
                    <a:gd name="T40" fmla="*/ 68 w 128"/>
                    <a:gd name="T41" fmla="*/ 21 h 105"/>
                    <a:gd name="T42" fmla="*/ 59 w 128"/>
                    <a:gd name="T43" fmla="*/ 29 h 105"/>
                    <a:gd name="T44" fmla="*/ 53 w 128"/>
                    <a:gd name="T45" fmla="*/ 27 h 105"/>
                    <a:gd name="T46" fmla="*/ 47 w 128"/>
                    <a:gd name="T47" fmla="*/ 24 h 105"/>
                    <a:gd name="T48" fmla="*/ 47 w 128"/>
                    <a:gd name="T49" fmla="*/ 32 h 105"/>
                    <a:gd name="T50" fmla="*/ 47 w 128"/>
                    <a:gd name="T51" fmla="*/ 34 h 105"/>
                    <a:gd name="T52" fmla="*/ 43 w 128"/>
                    <a:gd name="T53" fmla="*/ 45 h 105"/>
                    <a:gd name="T54" fmla="*/ 31 w 128"/>
                    <a:gd name="T55" fmla="*/ 39 h 105"/>
                    <a:gd name="T56" fmla="*/ 29 w 128"/>
                    <a:gd name="T57" fmla="*/ 23 h 105"/>
                    <a:gd name="T58" fmla="*/ 33 w 128"/>
                    <a:gd name="T59" fmla="*/ 14 h 105"/>
                    <a:gd name="T60" fmla="*/ 36 w 128"/>
                    <a:gd name="T61" fmla="*/ 9 h 105"/>
                    <a:gd name="T62" fmla="*/ 42 w 128"/>
                    <a:gd name="T63" fmla="*/ 13 h 105"/>
                    <a:gd name="T64" fmla="*/ 44 w 128"/>
                    <a:gd name="T65" fmla="*/ 16 h 105"/>
                    <a:gd name="T66" fmla="*/ 57 w 128"/>
                    <a:gd name="T67" fmla="*/ 14 h 105"/>
                    <a:gd name="T68" fmla="*/ 62 w 128"/>
                    <a:gd name="T69" fmla="*/ 11 h 105"/>
                    <a:gd name="T70" fmla="*/ 84 w 128"/>
                    <a:gd name="T71" fmla="*/ 0 h 105"/>
                    <a:gd name="T72" fmla="*/ 96 w 128"/>
                    <a:gd name="T73" fmla="*/ 7 h 105"/>
                    <a:gd name="T74" fmla="*/ 96 w 128"/>
                    <a:gd name="T75" fmla="*/ 20 h 105"/>
                    <a:gd name="T76" fmla="*/ 83 w 128"/>
                    <a:gd name="T77" fmla="*/ 43 h 105"/>
                    <a:gd name="T78" fmla="*/ 94 w 128"/>
                    <a:gd name="T79" fmla="*/ 44 h 105"/>
                    <a:gd name="T80" fmla="*/ 122 w 128"/>
                    <a:gd name="T81" fmla="*/ 59 h 105"/>
                    <a:gd name="T82" fmla="*/ 120 w 128"/>
                    <a:gd name="T83" fmla="*/ 73 h 105"/>
                    <a:gd name="T84" fmla="*/ 98 w 128"/>
                    <a:gd name="T85" fmla="*/ 73 h 105"/>
                    <a:gd name="T86" fmla="*/ 97 w 128"/>
                    <a:gd name="T87" fmla="*/ 66 h 105"/>
                    <a:gd name="T88" fmla="*/ 101 w 128"/>
                    <a:gd name="T89" fmla="*/ 58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8" h="105">
                      <a:moveTo>
                        <a:pt x="101" y="58"/>
                      </a:moveTo>
                      <a:cubicBezTo>
                        <a:pt x="94" y="52"/>
                        <a:pt x="81" y="52"/>
                        <a:pt x="74" y="56"/>
                      </a:cubicBezTo>
                      <a:cubicBezTo>
                        <a:pt x="73" y="57"/>
                        <a:pt x="70" y="58"/>
                        <a:pt x="68" y="57"/>
                      </a:cubicBezTo>
                      <a:cubicBezTo>
                        <a:pt x="62" y="56"/>
                        <a:pt x="57" y="57"/>
                        <a:pt x="51" y="59"/>
                      </a:cubicBezTo>
                      <a:cubicBezTo>
                        <a:pt x="46" y="61"/>
                        <a:pt x="41" y="63"/>
                        <a:pt x="36" y="65"/>
                      </a:cubicBezTo>
                      <a:cubicBezTo>
                        <a:pt x="32" y="67"/>
                        <a:pt x="29" y="69"/>
                        <a:pt x="28" y="73"/>
                      </a:cubicBezTo>
                      <a:cubicBezTo>
                        <a:pt x="24" y="82"/>
                        <a:pt x="20" y="92"/>
                        <a:pt x="16" y="102"/>
                      </a:cubicBezTo>
                      <a:cubicBezTo>
                        <a:pt x="16" y="103"/>
                        <a:pt x="14" y="105"/>
                        <a:pt x="13" y="104"/>
                      </a:cubicBezTo>
                      <a:cubicBezTo>
                        <a:pt x="9" y="103"/>
                        <a:pt x="5" y="100"/>
                        <a:pt x="1" y="98"/>
                      </a:cubicBezTo>
                      <a:cubicBezTo>
                        <a:pt x="0" y="97"/>
                        <a:pt x="0" y="95"/>
                        <a:pt x="0" y="93"/>
                      </a:cubicBezTo>
                      <a:cubicBezTo>
                        <a:pt x="5" y="82"/>
                        <a:pt x="10" y="71"/>
                        <a:pt x="15" y="60"/>
                      </a:cubicBezTo>
                      <a:cubicBezTo>
                        <a:pt x="15" y="59"/>
                        <a:pt x="16" y="59"/>
                        <a:pt x="16" y="58"/>
                      </a:cubicBezTo>
                      <a:cubicBezTo>
                        <a:pt x="18" y="56"/>
                        <a:pt x="19" y="52"/>
                        <a:pt x="20" y="52"/>
                      </a:cubicBezTo>
                      <a:cubicBezTo>
                        <a:pt x="24" y="52"/>
                        <a:pt x="29" y="52"/>
                        <a:pt x="32" y="54"/>
                      </a:cubicBezTo>
                      <a:cubicBezTo>
                        <a:pt x="35" y="55"/>
                        <a:pt x="36" y="56"/>
                        <a:pt x="39" y="55"/>
                      </a:cubicBezTo>
                      <a:cubicBezTo>
                        <a:pt x="57" y="50"/>
                        <a:pt x="66" y="37"/>
                        <a:pt x="72" y="21"/>
                      </a:cubicBezTo>
                      <a:cubicBezTo>
                        <a:pt x="72" y="20"/>
                        <a:pt x="73" y="18"/>
                        <a:pt x="74" y="16"/>
                      </a:cubicBezTo>
                      <a:cubicBezTo>
                        <a:pt x="74" y="14"/>
                        <a:pt x="74" y="13"/>
                        <a:pt x="74" y="11"/>
                      </a:cubicBezTo>
                      <a:cubicBezTo>
                        <a:pt x="74" y="11"/>
                        <a:pt x="72" y="10"/>
                        <a:pt x="71" y="11"/>
                      </a:cubicBezTo>
                      <a:cubicBezTo>
                        <a:pt x="70" y="12"/>
                        <a:pt x="68" y="13"/>
                        <a:pt x="68" y="15"/>
                      </a:cubicBezTo>
                      <a:cubicBezTo>
                        <a:pt x="67" y="17"/>
                        <a:pt x="68" y="19"/>
                        <a:pt x="68" y="21"/>
                      </a:cubicBezTo>
                      <a:cubicBezTo>
                        <a:pt x="69" y="28"/>
                        <a:pt x="68" y="30"/>
                        <a:pt x="59" y="29"/>
                      </a:cubicBezTo>
                      <a:cubicBezTo>
                        <a:pt x="57" y="29"/>
                        <a:pt x="55" y="28"/>
                        <a:pt x="53" y="27"/>
                      </a:cubicBezTo>
                      <a:cubicBezTo>
                        <a:pt x="51" y="26"/>
                        <a:pt x="49" y="25"/>
                        <a:pt x="47" y="24"/>
                      </a:cubicBezTo>
                      <a:cubicBezTo>
                        <a:pt x="47" y="27"/>
                        <a:pt x="47" y="29"/>
                        <a:pt x="47" y="32"/>
                      </a:cubicBezTo>
                      <a:cubicBezTo>
                        <a:pt x="47" y="33"/>
                        <a:pt x="47" y="33"/>
                        <a:pt x="47" y="34"/>
                      </a:cubicBezTo>
                      <a:cubicBezTo>
                        <a:pt x="47" y="38"/>
                        <a:pt x="48" y="43"/>
                        <a:pt x="43" y="45"/>
                      </a:cubicBezTo>
                      <a:cubicBezTo>
                        <a:pt x="39" y="46"/>
                        <a:pt x="34" y="44"/>
                        <a:pt x="31" y="39"/>
                      </a:cubicBezTo>
                      <a:cubicBezTo>
                        <a:pt x="28" y="34"/>
                        <a:pt x="25" y="29"/>
                        <a:pt x="29" y="23"/>
                      </a:cubicBezTo>
                      <a:cubicBezTo>
                        <a:pt x="31" y="20"/>
                        <a:pt x="31" y="17"/>
                        <a:pt x="33" y="14"/>
                      </a:cubicBezTo>
                      <a:cubicBezTo>
                        <a:pt x="34" y="12"/>
                        <a:pt x="35" y="9"/>
                        <a:pt x="36" y="9"/>
                      </a:cubicBezTo>
                      <a:cubicBezTo>
                        <a:pt x="38" y="10"/>
                        <a:pt x="40" y="11"/>
                        <a:pt x="42" y="13"/>
                      </a:cubicBezTo>
                      <a:cubicBezTo>
                        <a:pt x="42" y="13"/>
                        <a:pt x="43" y="15"/>
                        <a:pt x="44" y="16"/>
                      </a:cubicBezTo>
                      <a:cubicBezTo>
                        <a:pt x="48" y="13"/>
                        <a:pt x="52" y="11"/>
                        <a:pt x="57" y="14"/>
                      </a:cubicBezTo>
                      <a:cubicBezTo>
                        <a:pt x="58" y="15"/>
                        <a:pt x="61" y="13"/>
                        <a:pt x="62" y="11"/>
                      </a:cubicBezTo>
                      <a:cubicBezTo>
                        <a:pt x="69" y="5"/>
                        <a:pt x="75" y="0"/>
                        <a:pt x="84" y="0"/>
                      </a:cubicBezTo>
                      <a:cubicBezTo>
                        <a:pt x="89" y="0"/>
                        <a:pt x="93" y="2"/>
                        <a:pt x="96" y="7"/>
                      </a:cubicBezTo>
                      <a:cubicBezTo>
                        <a:pt x="99" y="11"/>
                        <a:pt x="98" y="15"/>
                        <a:pt x="96" y="20"/>
                      </a:cubicBezTo>
                      <a:cubicBezTo>
                        <a:pt x="91" y="27"/>
                        <a:pt x="87" y="35"/>
                        <a:pt x="83" y="43"/>
                      </a:cubicBezTo>
                      <a:cubicBezTo>
                        <a:pt x="88" y="43"/>
                        <a:pt x="91" y="44"/>
                        <a:pt x="94" y="44"/>
                      </a:cubicBezTo>
                      <a:cubicBezTo>
                        <a:pt x="105" y="46"/>
                        <a:pt x="115" y="50"/>
                        <a:pt x="122" y="59"/>
                      </a:cubicBezTo>
                      <a:cubicBezTo>
                        <a:pt x="128" y="65"/>
                        <a:pt x="127" y="68"/>
                        <a:pt x="120" y="73"/>
                      </a:cubicBezTo>
                      <a:cubicBezTo>
                        <a:pt x="113" y="77"/>
                        <a:pt x="105" y="77"/>
                        <a:pt x="98" y="73"/>
                      </a:cubicBezTo>
                      <a:cubicBezTo>
                        <a:pt x="95" y="71"/>
                        <a:pt x="95" y="69"/>
                        <a:pt x="97" y="66"/>
                      </a:cubicBezTo>
                      <a:cubicBezTo>
                        <a:pt x="98" y="64"/>
                        <a:pt x="100" y="61"/>
                        <a:pt x="101" y="5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40" name="Freeform 8">
                  <a:extLst>
                    <a:ext uri="{FF2B5EF4-FFF2-40B4-BE49-F238E27FC236}">
                      <a16:creationId xmlns:a16="http://schemas.microsoft.com/office/drawing/2014/main" id="{68AB8704-3F31-41E0-B209-31D0A83BAA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664200" y="2355851"/>
                  <a:ext cx="341313" cy="407988"/>
                </a:xfrm>
                <a:custGeom>
                  <a:avLst/>
                  <a:gdLst>
                    <a:gd name="T0" fmla="*/ 46 w 80"/>
                    <a:gd name="T1" fmla="*/ 29 h 96"/>
                    <a:gd name="T2" fmla="*/ 65 w 80"/>
                    <a:gd name="T3" fmla="*/ 29 h 96"/>
                    <a:gd name="T4" fmla="*/ 79 w 80"/>
                    <a:gd name="T5" fmla="*/ 41 h 96"/>
                    <a:gd name="T6" fmla="*/ 74 w 80"/>
                    <a:gd name="T7" fmla="*/ 43 h 96"/>
                    <a:gd name="T8" fmla="*/ 60 w 80"/>
                    <a:gd name="T9" fmla="*/ 43 h 96"/>
                    <a:gd name="T10" fmla="*/ 52 w 80"/>
                    <a:gd name="T11" fmla="*/ 50 h 96"/>
                    <a:gd name="T12" fmla="*/ 49 w 80"/>
                    <a:gd name="T13" fmla="*/ 87 h 96"/>
                    <a:gd name="T14" fmla="*/ 37 w 80"/>
                    <a:gd name="T15" fmla="*/ 95 h 96"/>
                    <a:gd name="T16" fmla="*/ 21 w 80"/>
                    <a:gd name="T17" fmla="*/ 68 h 96"/>
                    <a:gd name="T18" fmla="*/ 22 w 80"/>
                    <a:gd name="T19" fmla="*/ 62 h 96"/>
                    <a:gd name="T20" fmla="*/ 30 w 80"/>
                    <a:gd name="T21" fmla="*/ 72 h 96"/>
                    <a:gd name="T22" fmla="*/ 40 w 80"/>
                    <a:gd name="T23" fmla="*/ 70 h 96"/>
                    <a:gd name="T24" fmla="*/ 43 w 80"/>
                    <a:gd name="T25" fmla="*/ 46 h 96"/>
                    <a:gd name="T26" fmla="*/ 24 w 80"/>
                    <a:gd name="T27" fmla="*/ 52 h 96"/>
                    <a:gd name="T28" fmla="*/ 19 w 80"/>
                    <a:gd name="T29" fmla="*/ 54 h 96"/>
                    <a:gd name="T30" fmla="*/ 6 w 80"/>
                    <a:gd name="T31" fmla="*/ 54 h 96"/>
                    <a:gd name="T32" fmla="*/ 2 w 80"/>
                    <a:gd name="T33" fmla="*/ 40 h 96"/>
                    <a:gd name="T34" fmla="*/ 6 w 80"/>
                    <a:gd name="T35" fmla="*/ 37 h 96"/>
                    <a:gd name="T36" fmla="*/ 28 w 80"/>
                    <a:gd name="T37" fmla="*/ 33 h 96"/>
                    <a:gd name="T38" fmla="*/ 33 w 80"/>
                    <a:gd name="T39" fmla="*/ 32 h 96"/>
                    <a:gd name="T40" fmla="*/ 36 w 80"/>
                    <a:gd name="T41" fmla="*/ 22 h 96"/>
                    <a:gd name="T42" fmla="*/ 46 w 80"/>
                    <a:gd name="T43" fmla="*/ 12 h 96"/>
                    <a:gd name="T44" fmla="*/ 45 w 80"/>
                    <a:gd name="T45" fmla="*/ 10 h 96"/>
                    <a:gd name="T46" fmla="*/ 26 w 80"/>
                    <a:gd name="T47" fmla="*/ 17 h 96"/>
                    <a:gd name="T48" fmla="*/ 15 w 80"/>
                    <a:gd name="T49" fmla="*/ 24 h 96"/>
                    <a:gd name="T50" fmla="*/ 5 w 80"/>
                    <a:gd name="T51" fmla="*/ 22 h 96"/>
                    <a:gd name="T52" fmla="*/ 1 w 80"/>
                    <a:gd name="T53" fmla="*/ 17 h 96"/>
                    <a:gd name="T54" fmla="*/ 36 w 80"/>
                    <a:gd name="T55" fmla="*/ 2 h 96"/>
                    <a:gd name="T56" fmla="*/ 55 w 80"/>
                    <a:gd name="T57" fmla="*/ 0 h 96"/>
                    <a:gd name="T58" fmla="*/ 61 w 80"/>
                    <a:gd name="T59" fmla="*/ 6 h 96"/>
                    <a:gd name="T60" fmla="*/ 59 w 80"/>
                    <a:gd name="T61" fmla="*/ 13 h 96"/>
                    <a:gd name="T62" fmla="*/ 46 w 80"/>
                    <a:gd name="T63" fmla="*/ 29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0" h="96">
                      <a:moveTo>
                        <a:pt x="46" y="29"/>
                      </a:moveTo>
                      <a:cubicBezTo>
                        <a:pt x="53" y="30"/>
                        <a:pt x="59" y="31"/>
                        <a:pt x="65" y="29"/>
                      </a:cubicBezTo>
                      <a:cubicBezTo>
                        <a:pt x="71" y="27"/>
                        <a:pt x="80" y="34"/>
                        <a:pt x="79" y="41"/>
                      </a:cubicBezTo>
                      <a:cubicBezTo>
                        <a:pt x="79" y="42"/>
                        <a:pt x="76" y="43"/>
                        <a:pt x="74" y="43"/>
                      </a:cubicBezTo>
                      <a:cubicBezTo>
                        <a:pt x="70" y="43"/>
                        <a:pt x="65" y="43"/>
                        <a:pt x="60" y="43"/>
                      </a:cubicBezTo>
                      <a:cubicBezTo>
                        <a:pt x="53" y="42"/>
                        <a:pt x="52" y="44"/>
                        <a:pt x="52" y="50"/>
                      </a:cubicBezTo>
                      <a:cubicBezTo>
                        <a:pt x="51" y="62"/>
                        <a:pt x="51" y="75"/>
                        <a:pt x="49" y="87"/>
                      </a:cubicBezTo>
                      <a:cubicBezTo>
                        <a:pt x="48" y="95"/>
                        <a:pt x="45" y="96"/>
                        <a:pt x="37" y="95"/>
                      </a:cubicBezTo>
                      <a:cubicBezTo>
                        <a:pt x="25" y="92"/>
                        <a:pt x="15" y="82"/>
                        <a:pt x="21" y="68"/>
                      </a:cubicBezTo>
                      <a:cubicBezTo>
                        <a:pt x="21" y="66"/>
                        <a:pt x="21" y="64"/>
                        <a:pt x="22" y="62"/>
                      </a:cubicBezTo>
                      <a:cubicBezTo>
                        <a:pt x="24" y="65"/>
                        <a:pt x="27" y="69"/>
                        <a:pt x="30" y="72"/>
                      </a:cubicBezTo>
                      <a:cubicBezTo>
                        <a:pt x="33" y="76"/>
                        <a:pt x="39" y="75"/>
                        <a:pt x="40" y="70"/>
                      </a:cubicBezTo>
                      <a:cubicBezTo>
                        <a:pt x="41" y="62"/>
                        <a:pt x="42" y="54"/>
                        <a:pt x="43" y="46"/>
                      </a:cubicBezTo>
                      <a:cubicBezTo>
                        <a:pt x="35" y="45"/>
                        <a:pt x="30" y="49"/>
                        <a:pt x="24" y="52"/>
                      </a:cubicBezTo>
                      <a:cubicBezTo>
                        <a:pt x="22" y="52"/>
                        <a:pt x="21" y="54"/>
                        <a:pt x="19" y="54"/>
                      </a:cubicBezTo>
                      <a:cubicBezTo>
                        <a:pt x="14" y="58"/>
                        <a:pt x="11" y="57"/>
                        <a:pt x="6" y="54"/>
                      </a:cubicBezTo>
                      <a:cubicBezTo>
                        <a:pt x="3" y="51"/>
                        <a:pt x="0" y="44"/>
                        <a:pt x="2" y="40"/>
                      </a:cubicBezTo>
                      <a:cubicBezTo>
                        <a:pt x="2" y="39"/>
                        <a:pt x="5" y="37"/>
                        <a:pt x="6" y="37"/>
                      </a:cubicBezTo>
                      <a:cubicBezTo>
                        <a:pt x="14" y="39"/>
                        <a:pt x="20" y="35"/>
                        <a:pt x="28" y="33"/>
                      </a:cubicBezTo>
                      <a:cubicBezTo>
                        <a:pt x="29" y="33"/>
                        <a:pt x="31" y="32"/>
                        <a:pt x="33" y="32"/>
                      </a:cubicBezTo>
                      <a:cubicBezTo>
                        <a:pt x="31" y="27"/>
                        <a:pt x="31" y="24"/>
                        <a:pt x="36" y="22"/>
                      </a:cubicBezTo>
                      <a:cubicBezTo>
                        <a:pt x="39" y="19"/>
                        <a:pt x="42" y="15"/>
                        <a:pt x="46" y="12"/>
                      </a:cubicBezTo>
                      <a:cubicBezTo>
                        <a:pt x="45" y="11"/>
                        <a:pt x="45" y="11"/>
                        <a:pt x="45" y="10"/>
                      </a:cubicBezTo>
                      <a:cubicBezTo>
                        <a:pt x="38" y="13"/>
                        <a:pt x="32" y="15"/>
                        <a:pt x="26" y="17"/>
                      </a:cubicBezTo>
                      <a:cubicBezTo>
                        <a:pt x="22" y="19"/>
                        <a:pt x="18" y="22"/>
                        <a:pt x="15" y="24"/>
                      </a:cubicBezTo>
                      <a:cubicBezTo>
                        <a:pt x="11" y="26"/>
                        <a:pt x="7" y="27"/>
                        <a:pt x="5" y="22"/>
                      </a:cubicBezTo>
                      <a:cubicBezTo>
                        <a:pt x="4" y="20"/>
                        <a:pt x="3" y="19"/>
                        <a:pt x="1" y="17"/>
                      </a:cubicBezTo>
                      <a:cubicBezTo>
                        <a:pt x="13" y="12"/>
                        <a:pt x="25" y="6"/>
                        <a:pt x="36" y="2"/>
                      </a:cubicBezTo>
                      <a:cubicBezTo>
                        <a:pt x="42" y="0"/>
                        <a:pt x="49" y="0"/>
                        <a:pt x="55" y="0"/>
                      </a:cubicBezTo>
                      <a:cubicBezTo>
                        <a:pt x="57" y="0"/>
                        <a:pt x="60" y="4"/>
                        <a:pt x="61" y="6"/>
                      </a:cubicBezTo>
                      <a:cubicBezTo>
                        <a:pt x="62" y="8"/>
                        <a:pt x="61" y="11"/>
                        <a:pt x="59" y="13"/>
                      </a:cubicBezTo>
                      <a:cubicBezTo>
                        <a:pt x="55" y="18"/>
                        <a:pt x="51" y="23"/>
                        <a:pt x="4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B92E7EB9-3312-4310-B5FA-50F0FA6CFB99}"/>
                  </a:ext>
                </a:extLst>
              </p:cNvPr>
              <p:cNvGrpSpPr/>
              <p:nvPr/>
            </p:nvGrpSpPr>
            <p:grpSpPr>
              <a:xfrm>
                <a:off x="11192276" y="2400300"/>
                <a:ext cx="322175" cy="373063"/>
                <a:chOff x="3792874" y="3138488"/>
                <a:chExt cx="322175" cy="373063"/>
              </a:xfrm>
              <a:grpFill/>
            </p:grpSpPr>
            <p:sp>
              <p:nvSpPr>
                <p:cNvPr id="36" name="Freeform 15">
                  <a:extLst>
                    <a:ext uri="{FF2B5EF4-FFF2-40B4-BE49-F238E27FC236}">
                      <a16:creationId xmlns:a16="http://schemas.microsoft.com/office/drawing/2014/main" id="{4A24723D-38DD-4916-B1AF-76A9033174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92874" y="3235325"/>
                  <a:ext cx="112625" cy="246063"/>
                </a:xfrm>
                <a:custGeom>
                  <a:avLst/>
                  <a:gdLst>
                    <a:gd name="T0" fmla="*/ 16 w 39"/>
                    <a:gd name="T1" fmla="*/ 29 h 58"/>
                    <a:gd name="T2" fmla="*/ 27 w 39"/>
                    <a:gd name="T3" fmla="*/ 7 h 58"/>
                    <a:gd name="T4" fmla="*/ 31 w 39"/>
                    <a:gd name="T5" fmla="*/ 1 h 58"/>
                    <a:gd name="T6" fmla="*/ 34 w 39"/>
                    <a:gd name="T7" fmla="*/ 6 h 58"/>
                    <a:gd name="T8" fmla="*/ 35 w 39"/>
                    <a:gd name="T9" fmla="*/ 26 h 58"/>
                    <a:gd name="T10" fmla="*/ 20 w 39"/>
                    <a:gd name="T11" fmla="*/ 52 h 58"/>
                    <a:gd name="T12" fmla="*/ 9 w 39"/>
                    <a:gd name="T13" fmla="*/ 57 h 58"/>
                    <a:gd name="T14" fmla="*/ 1 w 39"/>
                    <a:gd name="T15" fmla="*/ 43 h 58"/>
                    <a:gd name="T16" fmla="*/ 4 w 39"/>
                    <a:gd name="T17" fmla="*/ 6 h 58"/>
                    <a:gd name="T18" fmla="*/ 8 w 39"/>
                    <a:gd name="T19" fmla="*/ 0 h 58"/>
                    <a:gd name="T20" fmla="*/ 15 w 39"/>
                    <a:gd name="T21" fmla="*/ 6 h 58"/>
                    <a:gd name="T22" fmla="*/ 14 w 39"/>
                    <a:gd name="T23" fmla="*/ 20 h 58"/>
                    <a:gd name="T24" fmla="*/ 14 w 39"/>
                    <a:gd name="T25" fmla="*/ 28 h 58"/>
                    <a:gd name="T26" fmla="*/ 16 w 39"/>
                    <a:gd name="T27" fmla="*/ 29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" h="58">
                      <a:moveTo>
                        <a:pt x="16" y="29"/>
                      </a:moveTo>
                      <a:cubicBezTo>
                        <a:pt x="19" y="21"/>
                        <a:pt x="23" y="14"/>
                        <a:pt x="27" y="7"/>
                      </a:cubicBezTo>
                      <a:cubicBezTo>
                        <a:pt x="28" y="5"/>
                        <a:pt x="29" y="3"/>
                        <a:pt x="31" y="1"/>
                      </a:cubicBezTo>
                      <a:cubicBezTo>
                        <a:pt x="32" y="3"/>
                        <a:pt x="33" y="4"/>
                        <a:pt x="34" y="6"/>
                      </a:cubicBezTo>
                      <a:cubicBezTo>
                        <a:pt x="37" y="12"/>
                        <a:pt x="39" y="19"/>
                        <a:pt x="35" y="26"/>
                      </a:cubicBezTo>
                      <a:cubicBezTo>
                        <a:pt x="30" y="34"/>
                        <a:pt x="25" y="43"/>
                        <a:pt x="20" y="52"/>
                      </a:cubicBezTo>
                      <a:cubicBezTo>
                        <a:pt x="18" y="56"/>
                        <a:pt x="12" y="58"/>
                        <a:pt x="9" y="57"/>
                      </a:cubicBezTo>
                      <a:cubicBezTo>
                        <a:pt x="2" y="54"/>
                        <a:pt x="0" y="50"/>
                        <a:pt x="1" y="43"/>
                      </a:cubicBezTo>
                      <a:cubicBezTo>
                        <a:pt x="2" y="31"/>
                        <a:pt x="3" y="18"/>
                        <a:pt x="4" y="6"/>
                      </a:cubicBezTo>
                      <a:cubicBezTo>
                        <a:pt x="4" y="4"/>
                        <a:pt x="4" y="0"/>
                        <a:pt x="8" y="0"/>
                      </a:cubicBezTo>
                      <a:cubicBezTo>
                        <a:pt x="11" y="0"/>
                        <a:pt x="15" y="1"/>
                        <a:pt x="15" y="6"/>
                      </a:cubicBezTo>
                      <a:cubicBezTo>
                        <a:pt x="15" y="10"/>
                        <a:pt x="14" y="15"/>
                        <a:pt x="14" y="20"/>
                      </a:cubicBezTo>
                      <a:cubicBezTo>
                        <a:pt x="14" y="23"/>
                        <a:pt x="14" y="25"/>
                        <a:pt x="14" y="28"/>
                      </a:cubicBezTo>
                      <a:cubicBezTo>
                        <a:pt x="14" y="28"/>
                        <a:pt x="15" y="28"/>
                        <a:pt x="16" y="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7" name="Freeform 16">
                  <a:extLst>
                    <a:ext uri="{FF2B5EF4-FFF2-40B4-BE49-F238E27FC236}">
                      <a16:creationId xmlns:a16="http://schemas.microsoft.com/office/drawing/2014/main" id="{FB4C6AFE-87EF-4FB7-829C-F7529116EE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0111" y="3138488"/>
                  <a:ext cx="134938" cy="373063"/>
                </a:xfrm>
                <a:custGeom>
                  <a:avLst/>
                  <a:gdLst>
                    <a:gd name="T0" fmla="*/ 9 w 47"/>
                    <a:gd name="T1" fmla="*/ 73 h 88"/>
                    <a:gd name="T2" fmla="*/ 3 w 47"/>
                    <a:gd name="T3" fmla="*/ 67 h 88"/>
                    <a:gd name="T4" fmla="*/ 3 w 47"/>
                    <a:gd name="T5" fmla="*/ 57 h 88"/>
                    <a:gd name="T6" fmla="*/ 20 w 47"/>
                    <a:gd name="T7" fmla="*/ 38 h 88"/>
                    <a:gd name="T8" fmla="*/ 33 w 47"/>
                    <a:gd name="T9" fmla="*/ 20 h 88"/>
                    <a:gd name="T10" fmla="*/ 33 w 47"/>
                    <a:gd name="T11" fmla="*/ 4 h 88"/>
                    <a:gd name="T12" fmla="*/ 32 w 47"/>
                    <a:gd name="T13" fmla="*/ 1 h 88"/>
                    <a:gd name="T14" fmla="*/ 33 w 47"/>
                    <a:gd name="T15" fmla="*/ 0 h 88"/>
                    <a:gd name="T16" fmla="*/ 41 w 47"/>
                    <a:gd name="T17" fmla="*/ 6 h 88"/>
                    <a:gd name="T18" fmla="*/ 43 w 47"/>
                    <a:gd name="T19" fmla="*/ 26 h 88"/>
                    <a:gd name="T20" fmla="*/ 29 w 47"/>
                    <a:gd name="T21" fmla="*/ 48 h 88"/>
                    <a:gd name="T22" fmla="*/ 30 w 47"/>
                    <a:gd name="T23" fmla="*/ 52 h 88"/>
                    <a:gd name="T24" fmla="*/ 40 w 47"/>
                    <a:gd name="T25" fmla="*/ 73 h 88"/>
                    <a:gd name="T26" fmla="*/ 41 w 47"/>
                    <a:gd name="T27" fmla="*/ 84 h 88"/>
                    <a:gd name="T28" fmla="*/ 37 w 47"/>
                    <a:gd name="T29" fmla="*/ 86 h 88"/>
                    <a:gd name="T30" fmla="*/ 31 w 47"/>
                    <a:gd name="T31" fmla="*/ 75 h 88"/>
                    <a:gd name="T32" fmla="*/ 28 w 47"/>
                    <a:gd name="T33" fmla="*/ 60 h 88"/>
                    <a:gd name="T34" fmla="*/ 22 w 47"/>
                    <a:gd name="T35" fmla="*/ 59 h 88"/>
                    <a:gd name="T36" fmla="*/ 9 w 47"/>
                    <a:gd name="T37" fmla="*/ 73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7" h="88">
                      <a:moveTo>
                        <a:pt x="9" y="73"/>
                      </a:moveTo>
                      <a:cubicBezTo>
                        <a:pt x="7" y="71"/>
                        <a:pt x="5" y="69"/>
                        <a:pt x="3" y="67"/>
                      </a:cubicBezTo>
                      <a:cubicBezTo>
                        <a:pt x="1" y="64"/>
                        <a:pt x="0" y="61"/>
                        <a:pt x="3" y="57"/>
                      </a:cubicBezTo>
                      <a:cubicBezTo>
                        <a:pt x="9" y="51"/>
                        <a:pt x="14" y="45"/>
                        <a:pt x="20" y="38"/>
                      </a:cubicBezTo>
                      <a:cubicBezTo>
                        <a:pt x="24" y="32"/>
                        <a:pt x="28" y="26"/>
                        <a:pt x="33" y="20"/>
                      </a:cubicBezTo>
                      <a:cubicBezTo>
                        <a:pt x="36" y="15"/>
                        <a:pt x="36" y="9"/>
                        <a:pt x="33" y="4"/>
                      </a:cubicBezTo>
                      <a:cubicBezTo>
                        <a:pt x="32" y="3"/>
                        <a:pt x="32" y="2"/>
                        <a:pt x="32" y="1"/>
                      </a:cubicBezTo>
                      <a:cubicBezTo>
                        <a:pt x="32" y="1"/>
                        <a:pt x="33" y="0"/>
                        <a:pt x="33" y="0"/>
                      </a:cubicBezTo>
                      <a:cubicBezTo>
                        <a:pt x="36" y="2"/>
                        <a:pt x="39" y="4"/>
                        <a:pt x="41" y="6"/>
                      </a:cubicBezTo>
                      <a:cubicBezTo>
                        <a:pt x="46" y="11"/>
                        <a:pt x="47" y="20"/>
                        <a:pt x="43" y="26"/>
                      </a:cubicBezTo>
                      <a:cubicBezTo>
                        <a:pt x="39" y="33"/>
                        <a:pt x="34" y="40"/>
                        <a:pt x="29" y="48"/>
                      </a:cubicBezTo>
                      <a:cubicBezTo>
                        <a:pt x="29" y="49"/>
                        <a:pt x="29" y="52"/>
                        <a:pt x="30" y="52"/>
                      </a:cubicBezTo>
                      <a:cubicBezTo>
                        <a:pt x="38" y="57"/>
                        <a:pt x="38" y="65"/>
                        <a:pt x="40" y="73"/>
                      </a:cubicBezTo>
                      <a:cubicBezTo>
                        <a:pt x="41" y="76"/>
                        <a:pt x="41" y="80"/>
                        <a:pt x="41" y="84"/>
                      </a:cubicBezTo>
                      <a:cubicBezTo>
                        <a:pt x="41" y="87"/>
                        <a:pt x="39" y="88"/>
                        <a:pt x="37" y="86"/>
                      </a:cubicBezTo>
                      <a:cubicBezTo>
                        <a:pt x="33" y="83"/>
                        <a:pt x="31" y="81"/>
                        <a:pt x="31" y="75"/>
                      </a:cubicBezTo>
                      <a:cubicBezTo>
                        <a:pt x="31" y="70"/>
                        <a:pt x="30" y="65"/>
                        <a:pt x="28" y="60"/>
                      </a:cubicBezTo>
                      <a:cubicBezTo>
                        <a:pt x="27" y="55"/>
                        <a:pt x="25" y="56"/>
                        <a:pt x="22" y="59"/>
                      </a:cubicBezTo>
                      <a:cubicBezTo>
                        <a:pt x="18" y="64"/>
                        <a:pt x="14" y="68"/>
                        <a:pt x="9" y="7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8" name="Freeform 17">
                  <a:extLst>
                    <a:ext uri="{FF2B5EF4-FFF2-40B4-BE49-F238E27FC236}">
                      <a16:creationId xmlns:a16="http://schemas.microsoft.com/office/drawing/2014/main" id="{7BBE01C1-D3BA-489E-BE5E-C63059DA7A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72924" y="3138488"/>
                  <a:ext cx="75438" cy="79375"/>
                </a:xfrm>
                <a:custGeom>
                  <a:avLst/>
                  <a:gdLst>
                    <a:gd name="T0" fmla="*/ 0 w 26"/>
                    <a:gd name="T1" fmla="*/ 0 h 19"/>
                    <a:gd name="T2" fmla="*/ 20 w 26"/>
                    <a:gd name="T3" fmla="*/ 1 h 19"/>
                    <a:gd name="T4" fmla="*/ 23 w 26"/>
                    <a:gd name="T5" fmla="*/ 12 h 19"/>
                    <a:gd name="T6" fmla="*/ 12 w 26"/>
                    <a:gd name="T7" fmla="*/ 18 h 19"/>
                    <a:gd name="T8" fmla="*/ 3 w 26"/>
                    <a:gd name="T9" fmla="*/ 11 h 19"/>
                    <a:gd name="T10" fmla="*/ 0 w 26"/>
                    <a:gd name="T11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19">
                      <a:moveTo>
                        <a:pt x="0" y="0"/>
                      </a:moveTo>
                      <a:cubicBezTo>
                        <a:pt x="8" y="1"/>
                        <a:pt x="14" y="1"/>
                        <a:pt x="20" y="1"/>
                      </a:cubicBezTo>
                      <a:cubicBezTo>
                        <a:pt x="24" y="1"/>
                        <a:pt x="26" y="8"/>
                        <a:pt x="23" y="12"/>
                      </a:cubicBezTo>
                      <a:cubicBezTo>
                        <a:pt x="21" y="16"/>
                        <a:pt x="17" y="19"/>
                        <a:pt x="12" y="18"/>
                      </a:cubicBezTo>
                      <a:cubicBezTo>
                        <a:pt x="8" y="18"/>
                        <a:pt x="5" y="15"/>
                        <a:pt x="3" y="11"/>
                      </a:cubicBezTo>
                      <a:cubicBezTo>
                        <a:pt x="2" y="8"/>
                        <a:pt x="1" y="4"/>
                        <a:pt x="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582171C-E91E-4DDB-B720-D9EDE8C54B5C}"/>
                </a:ext>
              </a:extLst>
            </p:cNvPr>
            <p:cNvGrpSpPr/>
            <p:nvPr/>
          </p:nvGrpSpPr>
          <p:grpSpPr>
            <a:xfrm>
              <a:off x="582366" y="5719539"/>
              <a:ext cx="2716733" cy="681262"/>
              <a:chOff x="6738929" y="2270918"/>
              <a:chExt cx="2766486" cy="693738"/>
            </a:xfrm>
            <a:grpFill/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4EB45816-40C4-4065-9181-C29D2BECD84E}"/>
                  </a:ext>
                </a:extLst>
              </p:cNvPr>
              <p:cNvGrpSpPr/>
              <p:nvPr/>
            </p:nvGrpSpPr>
            <p:grpSpPr>
              <a:xfrm>
                <a:off x="8180494" y="2355056"/>
                <a:ext cx="484188" cy="509588"/>
                <a:chOff x="6113463" y="3541713"/>
                <a:chExt cx="484188" cy="509588"/>
              </a:xfrm>
              <a:grpFill/>
            </p:grpSpPr>
            <p:sp>
              <p:nvSpPr>
                <p:cNvPr id="30" name="Freeform 9">
                  <a:extLst>
                    <a:ext uri="{FF2B5EF4-FFF2-40B4-BE49-F238E27FC236}">
                      <a16:creationId xmlns:a16="http://schemas.microsoft.com/office/drawing/2014/main" id="{70888479-5294-457A-8111-462CE4F104F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13463" y="3579813"/>
                  <a:ext cx="252413" cy="428625"/>
                </a:xfrm>
                <a:custGeom>
                  <a:avLst/>
                  <a:gdLst>
                    <a:gd name="T0" fmla="*/ 39 w 59"/>
                    <a:gd name="T1" fmla="*/ 78 h 101"/>
                    <a:gd name="T2" fmla="*/ 17 w 59"/>
                    <a:gd name="T3" fmla="*/ 94 h 101"/>
                    <a:gd name="T4" fmla="*/ 8 w 59"/>
                    <a:gd name="T5" fmla="*/ 94 h 101"/>
                    <a:gd name="T6" fmla="*/ 0 w 59"/>
                    <a:gd name="T7" fmla="*/ 79 h 101"/>
                    <a:gd name="T8" fmla="*/ 17 w 59"/>
                    <a:gd name="T9" fmla="*/ 73 h 101"/>
                    <a:gd name="T10" fmla="*/ 10 w 59"/>
                    <a:gd name="T11" fmla="*/ 68 h 101"/>
                    <a:gd name="T12" fmla="*/ 8 w 59"/>
                    <a:gd name="T13" fmla="*/ 60 h 101"/>
                    <a:gd name="T14" fmla="*/ 18 w 59"/>
                    <a:gd name="T15" fmla="*/ 23 h 101"/>
                    <a:gd name="T16" fmla="*/ 26 w 59"/>
                    <a:gd name="T17" fmla="*/ 17 h 101"/>
                    <a:gd name="T18" fmla="*/ 36 w 59"/>
                    <a:gd name="T19" fmla="*/ 26 h 101"/>
                    <a:gd name="T20" fmla="*/ 36 w 59"/>
                    <a:gd name="T21" fmla="*/ 27 h 101"/>
                    <a:gd name="T22" fmla="*/ 43 w 59"/>
                    <a:gd name="T23" fmla="*/ 40 h 101"/>
                    <a:gd name="T24" fmla="*/ 42 w 59"/>
                    <a:gd name="T25" fmla="*/ 12 h 101"/>
                    <a:gd name="T26" fmla="*/ 21 w 59"/>
                    <a:gd name="T27" fmla="*/ 5 h 101"/>
                    <a:gd name="T28" fmla="*/ 44 w 59"/>
                    <a:gd name="T29" fmla="*/ 1 h 101"/>
                    <a:gd name="T30" fmla="*/ 57 w 59"/>
                    <a:gd name="T31" fmla="*/ 17 h 101"/>
                    <a:gd name="T32" fmla="*/ 56 w 59"/>
                    <a:gd name="T33" fmla="*/ 48 h 101"/>
                    <a:gd name="T34" fmla="*/ 57 w 59"/>
                    <a:gd name="T35" fmla="*/ 55 h 101"/>
                    <a:gd name="T36" fmla="*/ 55 w 59"/>
                    <a:gd name="T37" fmla="*/ 64 h 101"/>
                    <a:gd name="T38" fmla="*/ 54 w 59"/>
                    <a:gd name="T39" fmla="*/ 71 h 101"/>
                    <a:gd name="T40" fmla="*/ 52 w 59"/>
                    <a:gd name="T41" fmla="*/ 95 h 101"/>
                    <a:gd name="T42" fmla="*/ 49 w 59"/>
                    <a:gd name="T43" fmla="*/ 101 h 101"/>
                    <a:gd name="T44" fmla="*/ 43 w 59"/>
                    <a:gd name="T45" fmla="*/ 98 h 101"/>
                    <a:gd name="T46" fmla="*/ 38 w 59"/>
                    <a:gd name="T47" fmla="*/ 86 h 101"/>
                    <a:gd name="T48" fmla="*/ 39 w 59"/>
                    <a:gd name="T49" fmla="*/ 78 h 101"/>
                    <a:gd name="T50" fmla="*/ 42 w 59"/>
                    <a:gd name="T51" fmla="*/ 47 h 101"/>
                    <a:gd name="T52" fmla="*/ 32 w 59"/>
                    <a:gd name="T53" fmla="*/ 44 h 101"/>
                    <a:gd name="T54" fmla="*/ 29 w 59"/>
                    <a:gd name="T55" fmla="*/ 64 h 101"/>
                    <a:gd name="T56" fmla="*/ 42 w 59"/>
                    <a:gd name="T57" fmla="*/ 47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59" h="101">
                      <a:moveTo>
                        <a:pt x="39" y="78"/>
                      </a:moveTo>
                      <a:cubicBezTo>
                        <a:pt x="31" y="84"/>
                        <a:pt x="24" y="89"/>
                        <a:pt x="17" y="94"/>
                      </a:cubicBezTo>
                      <a:cubicBezTo>
                        <a:pt x="14" y="97"/>
                        <a:pt x="11" y="96"/>
                        <a:pt x="8" y="94"/>
                      </a:cubicBezTo>
                      <a:cubicBezTo>
                        <a:pt x="4" y="90"/>
                        <a:pt x="0" y="86"/>
                        <a:pt x="0" y="79"/>
                      </a:cubicBezTo>
                      <a:cubicBezTo>
                        <a:pt x="6" y="82"/>
                        <a:pt x="12" y="80"/>
                        <a:pt x="17" y="73"/>
                      </a:cubicBezTo>
                      <a:cubicBezTo>
                        <a:pt x="15" y="72"/>
                        <a:pt x="13" y="70"/>
                        <a:pt x="10" y="68"/>
                      </a:cubicBezTo>
                      <a:cubicBezTo>
                        <a:pt x="7" y="66"/>
                        <a:pt x="7" y="63"/>
                        <a:pt x="8" y="60"/>
                      </a:cubicBezTo>
                      <a:cubicBezTo>
                        <a:pt x="11" y="48"/>
                        <a:pt x="15" y="36"/>
                        <a:pt x="18" y="23"/>
                      </a:cubicBezTo>
                      <a:cubicBezTo>
                        <a:pt x="19" y="20"/>
                        <a:pt x="20" y="16"/>
                        <a:pt x="26" y="17"/>
                      </a:cubicBezTo>
                      <a:cubicBezTo>
                        <a:pt x="32" y="18"/>
                        <a:pt x="36" y="21"/>
                        <a:pt x="36" y="26"/>
                      </a:cubicBezTo>
                      <a:cubicBezTo>
                        <a:pt x="36" y="26"/>
                        <a:pt x="36" y="27"/>
                        <a:pt x="36" y="27"/>
                      </a:cubicBezTo>
                      <a:cubicBezTo>
                        <a:pt x="35" y="33"/>
                        <a:pt x="38" y="37"/>
                        <a:pt x="43" y="40"/>
                      </a:cubicBezTo>
                      <a:cubicBezTo>
                        <a:pt x="43" y="31"/>
                        <a:pt x="42" y="22"/>
                        <a:pt x="42" y="12"/>
                      </a:cubicBezTo>
                      <a:cubicBezTo>
                        <a:pt x="30" y="16"/>
                        <a:pt x="20" y="12"/>
                        <a:pt x="21" y="5"/>
                      </a:cubicBezTo>
                      <a:cubicBezTo>
                        <a:pt x="29" y="3"/>
                        <a:pt x="36" y="1"/>
                        <a:pt x="44" y="1"/>
                      </a:cubicBezTo>
                      <a:cubicBezTo>
                        <a:pt x="54" y="0"/>
                        <a:pt x="59" y="8"/>
                        <a:pt x="57" y="17"/>
                      </a:cubicBezTo>
                      <a:cubicBezTo>
                        <a:pt x="56" y="27"/>
                        <a:pt x="56" y="38"/>
                        <a:pt x="56" y="48"/>
                      </a:cubicBezTo>
                      <a:cubicBezTo>
                        <a:pt x="56" y="50"/>
                        <a:pt x="57" y="52"/>
                        <a:pt x="57" y="55"/>
                      </a:cubicBezTo>
                      <a:cubicBezTo>
                        <a:pt x="57" y="58"/>
                        <a:pt x="56" y="61"/>
                        <a:pt x="55" y="64"/>
                      </a:cubicBezTo>
                      <a:cubicBezTo>
                        <a:pt x="55" y="66"/>
                        <a:pt x="54" y="68"/>
                        <a:pt x="54" y="71"/>
                      </a:cubicBezTo>
                      <a:cubicBezTo>
                        <a:pt x="53" y="79"/>
                        <a:pt x="53" y="87"/>
                        <a:pt x="52" y="95"/>
                      </a:cubicBezTo>
                      <a:cubicBezTo>
                        <a:pt x="52" y="97"/>
                        <a:pt x="51" y="100"/>
                        <a:pt x="49" y="101"/>
                      </a:cubicBezTo>
                      <a:cubicBezTo>
                        <a:pt x="47" y="101"/>
                        <a:pt x="44" y="100"/>
                        <a:pt x="43" y="98"/>
                      </a:cubicBezTo>
                      <a:cubicBezTo>
                        <a:pt x="39" y="95"/>
                        <a:pt x="36" y="92"/>
                        <a:pt x="38" y="86"/>
                      </a:cubicBezTo>
                      <a:cubicBezTo>
                        <a:pt x="39" y="84"/>
                        <a:pt x="39" y="81"/>
                        <a:pt x="39" y="78"/>
                      </a:cubicBezTo>
                      <a:close/>
                      <a:moveTo>
                        <a:pt x="42" y="47"/>
                      </a:moveTo>
                      <a:cubicBezTo>
                        <a:pt x="39" y="46"/>
                        <a:pt x="36" y="45"/>
                        <a:pt x="32" y="44"/>
                      </a:cubicBezTo>
                      <a:cubicBezTo>
                        <a:pt x="31" y="51"/>
                        <a:pt x="30" y="57"/>
                        <a:pt x="29" y="64"/>
                      </a:cubicBezTo>
                      <a:cubicBezTo>
                        <a:pt x="39" y="61"/>
                        <a:pt x="42" y="57"/>
                        <a:pt x="42" y="4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31" name="Freeform 10">
                  <a:extLst>
                    <a:ext uri="{FF2B5EF4-FFF2-40B4-BE49-F238E27FC236}">
                      <a16:creationId xmlns:a16="http://schemas.microsoft.com/office/drawing/2014/main" id="{3C581795-C09D-460E-9472-8181F266F0E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61113" y="3541713"/>
                  <a:ext cx="236538" cy="509588"/>
                </a:xfrm>
                <a:custGeom>
                  <a:avLst/>
                  <a:gdLst>
                    <a:gd name="T0" fmla="*/ 11 w 55"/>
                    <a:gd name="T1" fmla="*/ 89 h 120"/>
                    <a:gd name="T2" fmla="*/ 10 w 55"/>
                    <a:gd name="T3" fmla="*/ 100 h 120"/>
                    <a:gd name="T4" fmla="*/ 6 w 55"/>
                    <a:gd name="T5" fmla="*/ 104 h 120"/>
                    <a:gd name="T6" fmla="*/ 1 w 55"/>
                    <a:gd name="T7" fmla="*/ 99 h 120"/>
                    <a:gd name="T8" fmla="*/ 3 w 55"/>
                    <a:gd name="T9" fmla="*/ 84 h 120"/>
                    <a:gd name="T10" fmla="*/ 14 w 55"/>
                    <a:gd name="T11" fmla="*/ 37 h 120"/>
                    <a:gd name="T12" fmla="*/ 22 w 55"/>
                    <a:gd name="T13" fmla="*/ 11 h 120"/>
                    <a:gd name="T14" fmla="*/ 26 w 55"/>
                    <a:gd name="T15" fmla="*/ 19 h 120"/>
                    <a:gd name="T16" fmla="*/ 20 w 55"/>
                    <a:gd name="T17" fmla="*/ 40 h 120"/>
                    <a:gd name="T18" fmla="*/ 27 w 55"/>
                    <a:gd name="T19" fmla="*/ 35 h 120"/>
                    <a:gd name="T20" fmla="*/ 35 w 55"/>
                    <a:gd name="T21" fmla="*/ 30 h 120"/>
                    <a:gd name="T22" fmla="*/ 33 w 55"/>
                    <a:gd name="T23" fmla="*/ 9 h 120"/>
                    <a:gd name="T24" fmla="*/ 28 w 55"/>
                    <a:gd name="T25" fmla="*/ 8 h 120"/>
                    <a:gd name="T26" fmla="*/ 19 w 55"/>
                    <a:gd name="T27" fmla="*/ 12 h 120"/>
                    <a:gd name="T28" fmla="*/ 12 w 55"/>
                    <a:gd name="T29" fmla="*/ 15 h 120"/>
                    <a:gd name="T30" fmla="*/ 9 w 55"/>
                    <a:gd name="T31" fmla="*/ 11 h 120"/>
                    <a:gd name="T32" fmla="*/ 11 w 55"/>
                    <a:gd name="T33" fmla="*/ 8 h 120"/>
                    <a:gd name="T34" fmla="*/ 31 w 55"/>
                    <a:gd name="T35" fmla="*/ 0 h 120"/>
                    <a:gd name="T36" fmla="*/ 45 w 55"/>
                    <a:gd name="T37" fmla="*/ 15 h 120"/>
                    <a:gd name="T38" fmla="*/ 44 w 55"/>
                    <a:gd name="T39" fmla="*/ 46 h 120"/>
                    <a:gd name="T40" fmla="*/ 48 w 55"/>
                    <a:gd name="T41" fmla="*/ 54 h 120"/>
                    <a:gd name="T42" fmla="*/ 48 w 55"/>
                    <a:gd name="T43" fmla="*/ 71 h 120"/>
                    <a:gd name="T44" fmla="*/ 44 w 55"/>
                    <a:gd name="T45" fmla="*/ 77 h 120"/>
                    <a:gd name="T46" fmla="*/ 44 w 55"/>
                    <a:gd name="T47" fmla="*/ 110 h 120"/>
                    <a:gd name="T48" fmla="*/ 44 w 55"/>
                    <a:gd name="T49" fmla="*/ 114 h 120"/>
                    <a:gd name="T50" fmla="*/ 41 w 55"/>
                    <a:gd name="T51" fmla="*/ 120 h 120"/>
                    <a:gd name="T52" fmla="*/ 32 w 55"/>
                    <a:gd name="T53" fmla="*/ 118 h 120"/>
                    <a:gd name="T54" fmla="*/ 13 w 55"/>
                    <a:gd name="T55" fmla="*/ 91 h 120"/>
                    <a:gd name="T56" fmla="*/ 12 w 55"/>
                    <a:gd name="T57" fmla="*/ 89 h 120"/>
                    <a:gd name="T58" fmla="*/ 11 w 55"/>
                    <a:gd name="T59" fmla="*/ 89 h 120"/>
                    <a:gd name="T60" fmla="*/ 24 w 55"/>
                    <a:gd name="T61" fmla="*/ 76 h 120"/>
                    <a:gd name="T62" fmla="*/ 23 w 55"/>
                    <a:gd name="T63" fmla="*/ 74 h 120"/>
                    <a:gd name="T64" fmla="*/ 27 w 55"/>
                    <a:gd name="T65" fmla="*/ 71 h 120"/>
                    <a:gd name="T66" fmla="*/ 33 w 55"/>
                    <a:gd name="T67" fmla="*/ 67 h 120"/>
                    <a:gd name="T68" fmla="*/ 32 w 55"/>
                    <a:gd name="T69" fmla="*/ 63 h 120"/>
                    <a:gd name="T70" fmla="*/ 22 w 55"/>
                    <a:gd name="T71" fmla="*/ 52 h 120"/>
                    <a:gd name="T72" fmla="*/ 18 w 55"/>
                    <a:gd name="T73" fmla="*/ 89 h 120"/>
                    <a:gd name="T74" fmla="*/ 33 w 55"/>
                    <a:gd name="T75" fmla="*/ 107 h 120"/>
                    <a:gd name="T76" fmla="*/ 35 w 55"/>
                    <a:gd name="T77" fmla="*/ 77 h 120"/>
                    <a:gd name="T78" fmla="*/ 31 w 55"/>
                    <a:gd name="T79" fmla="*/ 75 h 120"/>
                    <a:gd name="T80" fmla="*/ 24 w 55"/>
                    <a:gd name="T81" fmla="*/ 76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55" h="120">
                      <a:moveTo>
                        <a:pt x="11" y="89"/>
                      </a:moveTo>
                      <a:cubicBezTo>
                        <a:pt x="10" y="93"/>
                        <a:pt x="10" y="96"/>
                        <a:pt x="10" y="100"/>
                      </a:cubicBezTo>
                      <a:cubicBezTo>
                        <a:pt x="9" y="102"/>
                        <a:pt x="9" y="104"/>
                        <a:pt x="6" y="104"/>
                      </a:cubicBezTo>
                      <a:cubicBezTo>
                        <a:pt x="3" y="104"/>
                        <a:pt x="0" y="103"/>
                        <a:pt x="1" y="99"/>
                      </a:cubicBezTo>
                      <a:cubicBezTo>
                        <a:pt x="2" y="94"/>
                        <a:pt x="2" y="89"/>
                        <a:pt x="3" y="84"/>
                      </a:cubicBezTo>
                      <a:cubicBezTo>
                        <a:pt x="7" y="68"/>
                        <a:pt x="10" y="53"/>
                        <a:pt x="14" y="37"/>
                      </a:cubicBezTo>
                      <a:cubicBezTo>
                        <a:pt x="16" y="29"/>
                        <a:pt x="19" y="20"/>
                        <a:pt x="22" y="11"/>
                      </a:cubicBezTo>
                      <a:cubicBezTo>
                        <a:pt x="26" y="13"/>
                        <a:pt x="27" y="15"/>
                        <a:pt x="26" y="19"/>
                      </a:cubicBezTo>
                      <a:cubicBezTo>
                        <a:pt x="24" y="25"/>
                        <a:pt x="22" y="32"/>
                        <a:pt x="20" y="40"/>
                      </a:cubicBezTo>
                      <a:cubicBezTo>
                        <a:pt x="23" y="37"/>
                        <a:pt x="25" y="36"/>
                        <a:pt x="27" y="35"/>
                      </a:cubicBezTo>
                      <a:cubicBezTo>
                        <a:pt x="30" y="33"/>
                        <a:pt x="34" y="32"/>
                        <a:pt x="35" y="30"/>
                      </a:cubicBezTo>
                      <a:cubicBezTo>
                        <a:pt x="36" y="23"/>
                        <a:pt x="37" y="16"/>
                        <a:pt x="33" y="9"/>
                      </a:cubicBezTo>
                      <a:cubicBezTo>
                        <a:pt x="33" y="8"/>
                        <a:pt x="30" y="7"/>
                        <a:pt x="28" y="8"/>
                      </a:cubicBezTo>
                      <a:cubicBezTo>
                        <a:pt x="25" y="9"/>
                        <a:pt x="22" y="11"/>
                        <a:pt x="19" y="12"/>
                      </a:cubicBezTo>
                      <a:cubicBezTo>
                        <a:pt x="17" y="13"/>
                        <a:pt x="15" y="15"/>
                        <a:pt x="12" y="15"/>
                      </a:cubicBezTo>
                      <a:cubicBezTo>
                        <a:pt x="11" y="15"/>
                        <a:pt x="9" y="13"/>
                        <a:pt x="9" y="11"/>
                      </a:cubicBezTo>
                      <a:cubicBezTo>
                        <a:pt x="8" y="11"/>
                        <a:pt x="10" y="9"/>
                        <a:pt x="11" y="8"/>
                      </a:cubicBezTo>
                      <a:cubicBezTo>
                        <a:pt x="17" y="4"/>
                        <a:pt x="23" y="0"/>
                        <a:pt x="31" y="0"/>
                      </a:cubicBezTo>
                      <a:cubicBezTo>
                        <a:pt x="41" y="1"/>
                        <a:pt x="46" y="5"/>
                        <a:pt x="45" y="15"/>
                      </a:cubicBezTo>
                      <a:cubicBezTo>
                        <a:pt x="45" y="25"/>
                        <a:pt x="45" y="36"/>
                        <a:pt x="44" y="46"/>
                      </a:cubicBezTo>
                      <a:cubicBezTo>
                        <a:pt x="44" y="50"/>
                        <a:pt x="45" y="52"/>
                        <a:pt x="48" y="54"/>
                      </a:cubicBezTo>
                      <a:cubicBezTo>
                        <a:pt x="55" y="60"/>
                        <a:pt x="55" y="66"/>
                        <a:pt x="48" y="71"/>
                      </a:cubicBezTo>
                      <a:cubicBezTo>
                        <a:pt x="45" y="72"/>
                        <a:pt x="44" y="74"/>
                        <a:pt x="44" y="77"/>
                      </a:cubicBezTo>
                      <a:cubicBezTo>
                        <a:pt x="45" y="88"/>
                        <a:pt x="44" y="99"/>
                        <a:pt x="44" y="110"/>
                      </a:cubicBezTo>
                      <a:cubicBezTo>
                        <a:pt x="44" y="112"/>
                        <a:pt x="45" y="113"/>
                        <a:pt x="44" y="114"/>
                      </a:cubicBezTo>
                      <a:cubicBezTo>
                        <a:pt x="43" y="116"/>
                        <a:pt x="42" y="120"/>
                        <a:pt x="41" y="120"/>
                      </a:cubicBezTo>
                      <a:cubicBezTo>
                        <a:pt x="38" y="120"/>
                        <a:pt x="34" y="120"/>
                        <a:pt x="32" y="118"/>
                      </a:cubicBezTo>
                      <a:cubicBezTo>
                        <a:pt x="25" y="109"/>
                        <a:pt x="19" y="100"/>
                        <a:pt x="13" y="91"/>
                      </a:cubicBezTo>
                      <a:cubicBezTo>
                        <a:pt x="12" y="90"/>
                        <a:pt x="12" y="90"/>
                        <a:pt x="12" y="89"/>
                      </a:cubicBezTo>
                      <a:cubicBezTo>
                        <a:pt x="11" y="89"/>
                        <a:pt x="11" y="89"/>
                        <a:pt x="11" y="89"/>
                      </a:cubicBezTo>
                      <a:close/>
                      <a:moveTo>
                        <a:pt x="24" y="76"/>
                      </a:moveTo>
                      <a:cubicBezTo>
                        <a:pt x="23" y="75"/>
                        <a:pt x="23" y="75"/>
                        <a:pt x="23" y="74"/>
                      </a:cubicBezTo>
                      <a:cubicBezTo>
                        <a:pt x="24" y="73"/>
                        <a:pt x="26" y="72"/>
                        <a:pt x="27" y="71"/>
                      </a:cubicBezTo>
                      <a:cubicBezTo>
                        <a:pt x="29" y="70"/>
                        <a:pt x="31" y="69"/>
                        <a:pt x="33" y="67"/>
                      </a:cubicBezTo>
                      <a:cubicBezTo>
                        <a:pt x="35" y="66"/>
                        <a:pt x="35" y="63"/>
                        <a:pt x="32" y="63"/>
                      </a:cubicBezTo>
                      <a:cubicBezTo>
                        <a:pt x="27" y="61"/>
                        <a:pt x="24" y="58"/>
                        <a:pt x="22" y="52"/>
                      </a:cubicBezTo>
                      <a:cubicBezTo>
                        <a:pt x="17" y="65"/>
                        <a:pt x="13" y="77"/>
                        <a:pt x="18" y="89"/>
                      </a:cubicBezTo>
                      <a:cubicBezTo>
                        <a:pt x="21" y="97"/>
                        <a:pt x="27" y="101"/>
                        <a:pt x="33" y="107"/>
                      </a:cubicBezTo>
                      <a:cubicBezTo>
                        <a:pt x="34" y="97"/>
                        <a:pt x="34" y="87"/>
                        <a:pt x="35" y="77"/>
                      </a:cubicBezTo>
                      <a:cubicBezTo>
                        <a:pt x="35" y="77"/>
                        <a:pt x="32" y="75"/>
                        <a:pt x="31" y="75"/>
                      </a:cubicBezTo>
                      <a:cubicBezTo>
                        <a:pt x="29" y="75"/>
                        <a:pt x="26" y="76"/>
                        <a:pt x="24" y="7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C43281D5-D15F-4210-8FEF-5D0B83A54FD6}"/>
                  </a:ext>
                </a:extLst>
              </p:cNvPr>
              <p:cNvGrpSpPr/>
              <p:nvPr/>
            </p:nvGrpSpPr>
            <p:grpSpPr>
              <a:xfrm>
                <a:off x="6738929" y="2270918"/>
                <a:ext cx="549275" cy="693738"/>
                <a:chOff x="6108700" y="2066926"/>
                <a:chExt cx="549275" cy="693738"/>
              </a:xfrm>
              <a:grpFill/>
            </p:grpSpPr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0965091B-D712-42AC-844D-24578409DB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108700" y="2066926"/>
                  <a:ext cx="549275" cy="655638"/>
                </a:xfrm>
                <a:custGeom>
                  <a:avLst/>
                  <a:gdLst>
                    <a:gd name="T0" fmla="*/ 54 w 128"/>
                    <a:gd name="T1" fmla="*/ 76 h 154"/>
                    <a:gd name="T2" fmla="*/ 66 w 128"/>
                    <a:gd name="T3" fmla="*/ 53 h 154"/>
                    <a:gd name="T4" fmla="*/ 49 w 128"/>
                    <a:gd name="T5" fmla="*/ 47 h 154"/>
                    <a:gd name="T6" fmla="*/ 64 w 128"/>
                    <a:gd name="T7" fmla="*/ 44 h 154"/>
                    <a:gd name="T8" fmla="*/ 83 w 128"/>
                    <a:gd name="T9" fmla="*/ 6 h 154"/>
                    <a:gd name="T10" fmla="*/ 91 w 128"/>
                    <a:gd name="T11" fmla="*/ 11 h 154"/>
                    <a:gd name="T12" fmla="*/ 96 w 128"/>
                    <a:gd name="T13" fmla="*/ 36 h 154"/>
                    <a:gd name="T14" fmla="*/ 106 w 128"/>
                    <a:gd name="T15" fmla="*/ 41 h 154"/>
                    <a:gd name="T16" fmla="*/ 82 w 128"/>
                    <a:gd name="T17" fmla="*/ 50 h 154"/>
                    <a:gd name="T18" fmla="*/ 71 w 128"/>
                    <a:gd name="T19" fmla="*/ 65 h 154"/>
                    <a:gd name="T20" fmla="*/ 110 w 128"/>
                    <a:gd name="T21" fmla="*/ 74 h 154"/>
                    <a:gd name="T22" fmla="*/ 101 w 128"/>
                    <a:gd name="T23" fmla="*/ 87 h 154"/>
                    <a:gd name="T24" fmla="*/ 111 w 128"/>
                    <a:gd name="T25" fmla="*/ 98 h 154"/>
                    <a:gd name="T26" fmla="*/ 92 w 128"/>
                    <a:gd name="T27" fmla="*/ 104 h 154"/>
                    <a:gd name="T28" fmla="*/ 86 w 128"/>
                    <a:gd name="T29" fmla="*/ 116 h 154"/>
                    <a:gd name="T30" fmla="*/ 124 w 128"/>
                    <a:gd name="T31" fmla="*/ 112 h 154"/>
                    <a:gd name="T32" fmla="*/ 120 w 128"/>
                    <a:gd name="T33" fmla="*/ 122 h 154"/>
                    <a:gd name="T34" fmla="*/ 111 w 128"/>
                    <a:gd name="T35" fmla="*/ 144 h 154"/>
                    <a:gd name="T36" fmla="*/ 105 w 128"/>
                    <a:gd name="T37" fmla="*/ 153 h 154"/>
                    <a:gd name="T38" fmla="*/ 55 w 128"/>
                    <a:gd name="T39" fmla="*/ 129 h 154"/>
                    <a:gd name="T40" fmla="*/ 53 w 128"/>
                    <a:gd name="T41" fmla="*/ 121 h 154"/>
                    <a:gd name="T42" fmla="*/ 61 w 128"/>
                    <a:gd name="T43" fmla="*/ 125 h 154"/>
                    <a:gd name="T44" fmla="*/ 94 w 128"/>
                    <a:gd name="T45" fmla="*/ 140 h 154"/>
                    <a:gd name="T46" fmla="*/ 85 w 128"/>
                    <a:gd name="T47" fmla="*/ 127 h 154"/>
                    <a:gd name="T48" fmla="*/ 71 w 128"/>
                    <a:gd name="T49" fmla="*/ 108 h 154"/>
                    <a:gd name="T50" fmla="*/ 52 w 128"/>
                    <a:gd name="T51" fmla="*/ 113 h 154"/>
                    <a:gd name="T52" fmla="*/ 38 w 128"/>
                    <a:gd name="T53" fmla="*/ 97 h 154"/>
                    <a:gd name="T54" fmla="*/ 51 w 128"/>
                    <a:gd name="T55" fmla="*/ 97 h 154"/>
                    <a:gd name="T56" fmla="*/ 34 w 128"/>
                    <a:gd name="T57" fmla="*/ 93 h 154"/>
                    <a:gd name="T58" fmla="*/ 35 w 128"/>
                    <a:gd name="T59" fmla="*/ 105 h 154"/>
                    <a:gd name="T60" fmla="*/ 26 w 128"/>
                    <a:gd name="T61" fmla="*/ 154 h 154"/>
                    <a:gd name="T62" fmla="*/ 20 w 128"/>
                    <a:gd name="T63" fmla="*/ 118 h 154"/>
                    <a:gd name="T64" fmla="*/ 0 w 128"/>
                    <a:gd name="T65" fmla="*/ 103 h 154"/>
                    <a:gd name="T66" fmla="*/ 19 w 128"/>
                    <a:gd name="T67" fmla="*/ 72 h 154"/>
                    <a:gd name="T68" fmla="*/ 25 w 128"/>
                    <a:gd name="T69" fmla="*/ 51 h 154"/>
                    <a:gd name="T70" fmla="*/ 39 w 128"/>
                    <a:gd name="T71" fmla="*/ 14 h 154"/>
                    <a:gd name="T72" fmla="*/ 51 w 128"/>
                    <a:gd name="T73" fmla="*/ 24 h 154"/>
                    <a:gd name="T74" fmla="*/ 39 w 128"/>
                    <a:gd name="T75" fmla="*/ 44 h 154"/>
                    <a:gd name="T76" fmla="*/ 48 w 128"/>
                    <a:gd name="T77" fmla="*/ 73 h 154"/>
                    <a:gd name="T78" fmla="*/ 81 w 128"/>
                    <a:gd name="T79" fmla="*/ 90 h 154"/>
                    <a:gd name="T80" fmla="*/ 92 w 128"/>
                    <a:gd name="T81" fmla="*/ 71 h 154"/>
                    <a:gd name="T82" fmla="*/ 81 w 128"/>
                    <a:gd name="T83" fmla="*/ 80 h 154"/>
                    <a:gd name="T84" fmla="*/ 76 w 128"/>
                    <a:gd name="T85" fmla="*/ 73 h 154"/>
                    <a:gd name="T86" fmla="*/ 67 w 128"/>
                    <a:gd name="T87" fmla="*/ 79 h 154"/>
                    <a:gd name="T88" fmla="*/ 76 w 128"/>
                    <a:gd name="T89" fmla="*/ 73 h 154"/>
                    <a:gd name="T90" fmla="*/ 56 w 128"/>
                    <a:gd name="T91" fmla="*/ 88 h 154"/>
                    <a:gd name="T92" fmla="*/ 63 w 128"/>
                    <a:gd name="T93" fmla="*/ 81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28" h="154">
                      <a:moveTo>
                        <a:pt x="48" y="73"/>
                      </a:moveTo>
                      <a:cubicBezTo>
                        <a:pt x="50" y="74"/>
                        <a:pt x="52" y="75"/>
                        <a:pt x="54" y="76"/>
                      </a:cubicBezTo>
                      <a:cubicBezTo>
                        <a:pt x="57" y="74"/>
                        <a:pt x="60" y="72"/>
                        <a:pt x="63" y="70"/>
                      </a:cubicBezTo>
                      <a:cubicBezTo>
                        <a:pt x="58" y="63"/>
                        <a:pt x="65" y="59"/>
                        <a:pt x="66" y="53"/>
                      </a:cubicBezTo>
                      <a:cubicBezTo>
                        <a:pt x="63" y="53"/>
                        <a:pt x="59" y="53"/>
                        <a:pt x="56" y="52"/>
                      </a:cubicBezTo>
                      <a:cubicBezTo>
                        <a:pt x="54" y="51"/>
                        <a:pt x="51" y="49"/>
                        <a:pt x="49" y="47"/>
                      </a:cubicBezTo>
                      <a:cubicBezTo>
                        <a:pt x="49" y="46"/>
                        <a:pt x="50" y="46"/>
                        <a:pt x="50" y="46"/>
                      </a:cubicBezTo>
                      <a:cubicBezTo>
                        <a:pt x="55" y="45"/>
                        <a:pt x="59" y="45"/>
                        <a:pt x="64" y="44"/>
                      </a:cubicBezTo>
                      <a:cubicBezTo>
                        <a:pt x="68" y="44"/>
                        <a:pt x="70" y="42"/>
                        <a:pt x="71" y="38"/>
                      </a:cubicBezTo>
                      <a:cubicBezTo>
                        <a:pt x="75" y="27"/>
                        <a:pt x="79" y="16"/>
                        <a:pt x="83" y="6"/>
                      </a:cubicBezTo>
                      <a:cubicBezTo>
                        <a:pt x="84" y="3"/>
                        <a:pt x="84" y="0"/>
                        <a:pt x="88" y="2"/>
                      </a:cubicBezTo>
                      <a:cubicBezTo>
                        <a:pt x="92" y="4"/>
                        <a:pt x="94" y="9"/>
                        <a:pt x="91" y="11"/>
                      </a:cubicBezTo>
                      <a:cubicBezTo>
                        <a:pt x="83" y="19"/>
                        <a:pt x="83" y="30"/>
                        <a:pt x="80" y="41"/>
                      </a:cubicBezTo>
                      <a:cubicBezTo>
                        <a:pt x="85" y="39"/>
                        <a:pt x="91" y="37"/>
                        <a:pt x="96" y="36"/>
                      </a:cubicBezTo>
                      <a:cubicBezTo>
                        <a:pt x="98" y="35"/>
                        <a:pt x="101" y="35"/>
                        <a:pt x="102" y="36"/>
                      </a:cubicBezTo>
                      <a:cubicBezTo>
                        <a:pt x="104" y="37"/>
                        <a:pt x="106" y="39"/>
                        <a:pt x="106" y="41"/>
                      </a:cubicBezTo>
                      <a:cubicBezTo>
                        <a:pt x="106" y="42"/>
                        <a:pt x="105" y="44"/>
                        <a:pt x="103" y="44"/>
                      </a:cubicBezTo>
                      <a:cubicBezTo>
                        <a:pt x="96" y="46"/>
                        <a:pt x="89" y="48"/>
                        <a:pt x="82" y="50"/>
                      </a:cubicBezTo>
                      <a:cubicBezTo>
                        <a:pt x="78" y="50"/>
                        <a:pt x="77" y="51"/>
                        <a:pt x="76" y="54"/>
                      </a:cubicBezTo>
                      <a:cubicBezTo>
                        <a:pt x="74" y="58"/>
                        <a:pt x="73" y="61"/>
                        <a:pt x="71" y="65"/>
                      </a:cubicBezTo>
                      <a:cubicBezTo>
                        <a:pt x="82" y="63"/>
                        <a:pt x="92" y="62"/>
                        <a:pt x="102" y="66"/>
                      </a:cubicBezTo>
                      <a:cubicBezTo>
                        <a:pt x="106" y="67"/>
                        <a:pt x="110" y="69"/>
                        <a:pt x="110" y="74"/>
                      </a:cubicBezTo>
                      <a:cubicBezTo>
                        <a:pt x="111" y="79"/>
                        <a:pt x="109" y="83"/>
                        <a:pt x="104" y="85"/>
                      </a:cubicBezTo>
                      <a:cubicBezTo>
                        <a:pt x="103" y="85"/>
                        <a:pt x="102" y="86"/>
                        <a:pt x="101" y="87"/>
                      </a:cubicBezTo>
                      <a:cubicBezTo>
                        <a:pt x="103" y="88"/>
                        <a:pt x="105" y="88"/>
                        <a:pt x="106" y="89"/>
                      </a:cubicBezTo>
                      <a:cubicBezTo>
                        <a:pt x="110" y="91"/>
                        <a:pt x="112" y="94"/>
                        <a:pt x="111" y="98"/>
                      </a:cubicBezTo>
                      <a:cubicBezTo>
                        <a:pt x="110" y="102"/>
                        <a:pt x="107" y="103"/>
                        <a:pt x="104" y="103"/>
                      </a:cubicBezTo>
                      <a:cubicBezTo>
                        <a:pt x="100" y="103"/>
                        <a:pt x="96" y="104"/>
                        <a:pt x="92" y="104"/>
                      </a:cubicBezTo>
                      <a:cubicBezTo>
                        <a:pt x="86" y="105"/>
                        <a:pt x="81" y="111"/>
                        <a:pt x="82" y="117"/>
                      </a:cubicBezTo>
                      <a:cubicBezTo>
                        <a:pt x="83" y="117"/>
                        <a:pt x="85" y="117"/>
                        <a:pt x="86" y="116"/>
                      </a:cubicBezTo>
                      <a:cubicBezTo>
                        <a:pt x="95" y="111"/>
                        <a:pt x="104" y="109"/>
                        <a:pt x="114" y="109"/>
                      </a:cubicBezTo>
                      <a:cubicBezTo>
                        <a:pt x="118" y="110"/>
                        <a:pt x="121" y="111"/>
                        <a:pt x="124" y="112"/>
                      </a:cubicBezTo>
                      <a:cubicBezTo>
                        <a:pt x="128" y="114"/>
                        <a:pt x="128" y="117"/>
                        <a:pt x="126" y="120"/>
                      </a:cubicBezTo>
                      <a:cubicBezTo>
                        <a:pt x="125" y="123"/>
                        <a:pt x="122" y="123"/>
                        <a:pt x="120" y="122"/>
                      </a:cubicBezTo>
                      <a:cubicBezTo>
                        <a:pt x="111" y="118"/>
                        <a:pt x="104" y="120"/>
                        <a:pt x="97" y="123"/>
                      </a:cubicBezTo>
                      <a:cubicBezTo>
                        <a:pt x="101" y="130"/>
                        <a:pt x="106" y="137"/>
                        <a:pt x="111" y="144"/>
                      </a:cubicBezTo>
                      <a:cubicBezTo>
                        <a:pt x="112" y="146"/>
                        <a:pt x="112" y="150"/>
                        <a:pt x="111" y="152"/>
                      </a:cubicBezTo>
                      <a:cubicBezTo>
                        <a:pt x="111" y="153"/>
                        <a:pt x="107" y="153"/>
                        <a:pt x="105" y="153"/>
                      </a:cubicBezTo>
                      <a:cubicBezTo>
                        <a:pt x="91" y="150"/>
                        <a:pt x="77" y="146"/>
                        <a:pt x="66" y="138"/>
                      </a:cubicBezTo>
                      <a:cubicBezTo>
                        <a:pt x="62" y="135"/>
                        <a:pt x="59" y="132"/>
                        <a:pt x="55" y="129"/>
                      </a:cubicBezTo>
                      <a:cubicBezTo>
                        <a:pt x="54" y="128"/>
                        <a:pt x="53" y="127"/>
                        <a:pt x="53" y="126"/>
                      </a:cubicBezTo>
                      <a:cubicBezTo>
                        <a:pt x="53" y="124"/>
                        <a:pt x="53" y="122"/>
                        <a:pt x="53" y="121"/>
                      </a:cubicBezTo>
                      <a:cubicBezTo>
                        <a:pt x="55" y="121"/>
                        <a:pt x="57" y="121"/>
                        <a:pt x="58" y="121"/>
                      </a:cubicBezTo>
                      <a:cubicBezTo>
                        <a:pt x="59" y="122"/>
                        <a:pt x="60" y="123"/>
                        <a:pt x="61" y="125"/>
                      </a:cubicBezTo>
                      <a:cubicBezTo>
                        <a:pt x="70" y="134"/>
                        <a:pt x="80" y="139"/>
                        <a:pt x="92" y="140"/>
                      </a:cubicBezTo>
                      <a:cubicBezTo>
                        <a:pt x="93" y="140"/>
                        <a:pt x="93" y="140"/>
                        <a:pt x="94" y="140"/>
                      </a:cubicBezTo>
                      <a:cubicBezTo>
                        <a:pt x="92" y="136"/>
                        <a:pt x="90" y="132"/>
                        <a:pt x="88" y="128"/>
                      </a:cubicBezTo>
                      <a:cubicBezTo>
                        <a:pt x="88" y="128"/>
                        <a:pt x="86" y="127"/>
                        <a:pt x="85" y="127"/>
                      </a:cubicBezTo>
                      <a:cubicBezTo>
                        <a:pt x="71" y="126"/>
                        <a:pt x="70" y="124"/>
                        <a:pt x="71" y="111"/>
                      </a:cubicBezTo>
                      <a:cubicBezTo>
                        <a:pt x="71" y="110"/>
                        <a:pt x="71" y="109"/>
                        <a:pt x="71" y="108"/>
                      </a:cubicBezTo>
                      <a:cubicBezTo>
                        <a:pt x="68" y="109"/>
                        <a:pt x="65" y="109"/>
                        <a:pt x="62" y="110"/>
                      </a:cubicBezTo>
                      <a:cubicBezTo>
                        <a:pt x="59" y="111"/>
                        <a:pt x="55" y="112"/>
                        <a:pt x="52" y="113"/>
                      </a:cubicBezTo>
                      <a:cubicBezTo>
                        <a:pt x="48" y="114"/>
                        <a:pt x="44" y="115"/>
                        <a:pt x="41" y="111"/>
                      </a:cubicBezTo>
                      <a:cubicBezTo>
                        <a:pt x="37" y="107"/>
                        <a:pt x="37" y="102"/>
                        <a:pt x="38" y="97"/>
                      </a:cubicBezTo>
                      <a:cubicBezTo>
                        <a:pt x="38" y="96"/>
                        <a:pt x="40" y="96"/>
                        <a:pt x="42" y="96"/>
                      </a:cubicBezTo>
                      <a:cubicBezTo>
                        <a:pt x="45" y="96"/>
                        <a:pt x="48" y="96"/>
                        <a:pt x="51" y="97"/>
                      </a:cubicBezTo>
                      <a:cubicBezTo>
                        <a:pt x="48" y="90"/>
                        <a:pt x="46" y="84"/>
                        <a:pt x="43" y="78"/>
                      </a:cubicBezTo>
                      <a:cubicBezTo>
                        <a:pt x="40" y="83"/>
                        <a:pt x="37" y="88"/>
                        <a:pt x="34" y="93"/>
                      </a:cubicBezTo>
                      <a:cubicBezTo>
                        <a:pt x="33" y="94"/>
                        <a:pt x="33" y="96"/>
                        <a:pt x="34" y="98"/>
                      </a:cubicBezTo>
                      <a:cubicBezTo>
                        <a:pt x="34" y="100"/>
                        <a:pt x="35" y="103"/>
                        <a:pt x="35" y="105"/>
                      </a:cubicBezTo>
                      <a:cubicBezTo>
                        <a:pt x="32" y="121"/>
                        <a:pt x="29" y="136"/>
                        <a:pt x="27" y="151"/>
                      </a:cubicBezTo>
                      <a:cubicBezTo>
                        <a:pt x="26" y="152"/>
                        <a:pt x="26" y="153"/>
                        <a:pt x="26" y="154"/>
                      </a:cubicBezTo>
                      <a:cubicBezTo>
                        <a:pt x="17" y="153"/>
                        <a:pt x="14" y="149"/>
                        <a:pt x="15" y="141"/>
                      </a:cubicBezTo>
                      <a:cubicBezTo>
                        <a:pt x="17" y="134"/>
                        <a:pt x="18" y="126"/>
                        <a:pt x="20" y="118"/>
                      </a:cubicBezTo>
                      <a:cubicBezTo>
                        <a:pt x="15" y="123"/>
                        <a:pt x="12" y="122"/>
                        <a:pt x="7" y="118"/>
                      </a:cubicBezTo>
                      <a:cubicBezTo>
                        <a:pt x="3" y="114"/>
                        <a:pt x="0" y="109"/>
                        <a:pt x="0" y="103"/>
                      </a:cubicBezTo>
                      <a:cubicBezTo>
                        <a:pt x="0" y="102"/>
                        <a:pt x="1" y="101"/>
                        <a:pt x="1" y="100"/>
                      </a:cubicBezTo>
                      <a:cubicBezTo>
                        <a:pt x="7" y="91"/>
                        <a:pt x="14" y="82"/>
                        <a:pt x="19" y="72"/>
                      </a:cubicBezTo>
                      <a:cubicBezTo>
                        <a:pt x="22" y="67"/>
                        <a:pt x="24" y="61"/>
                        <a:pt x="26" y="55"/>
                      </a:cubicBezTo>
                      <a:cubicBezTo>
                        <a:pt x="27" y="54"/>
                        <a:pt x="25" y="53"/>
                        <a:pt x="25" y="51"/>
                      </a:cubicBezTo>
                      <a:cubicBezTo>
                        <a:pt x="18" y="43"/>
                        <a:pt x="18" y="39"/>
                        <a:pt x="23" y="30"/>
                      </a:cubicBezTo>
                      <a:cubicBezTo>
                        <a:pt x="27" y="23"/>
                        <a:pt x="32" y="17"/>
                        <a:pt x="39" y="14"/>
                      </a:cubicBezTo>
                      <a:cubicBezTo>
                        <a:pt x="45" y="11"/>
                        <a:pt x="50" y="12"/>
                        <a:pt x="53" y="16"/>
                      </a:cubicBezTo>
                      <a:cubicBezTo>
                        <a:pt x="56" y="20"/>
                        <a:pt x="56" y="22"/>
                        <a:pt x="51" y="24"/>
                      </a:cubicBezTo>
                      <a:cubicBezTo>
                        <a:pt x="44" y="26"/>
                        <a:pt x="41" y="31"/>
                        <a:pt x="37" y="36"/>
                      </a:cubicBezTo>
                      <a:cubicBezTo>
                        <a:pt x="36" y="39"/>
                        <a:pt x="36" y="42"/>
                        <a:pt x="39" y="44"/>
                      </a:cubicBezTo>
                      <a:cubicBezTo>
                        <a:pt x="41" y="45"/>
                        <a:pt x="42" y="47"/>
                        <a:pt x="43" y="48"/>
                      </a:cubicBezTo>
                      <a:cubicBezTo>
                        <a:pt x="52" y="58"/>
                        <a:pt x="54" y="62"/>
                        <a:pt x="48" y="73"/>
                      </a:cubicBezTo>
                      <a:close/>
                      <a:moveTo>
                        <a:pt x="79" y="89"/>
                      </a:moveTo>
                      <a:cubicBezTo>
                        <a:pt x="80" y="89"/>
                        <a:pt x="80" y="90"/>
                        <a:pt x="81" y="90"/>
                      </a:cubicBezTo>
                      <a:cubicBezTo>
                        <a:pt x="85" y="86"/>
                        <a:pt x="90" y="81"/>
                        <a:pt x="95" y="76"/>
                      </a:cubicBezTo>
                      <a:cubicBezTo>
                        <a:pt x="97" y="73"/>
                        <a:pt x="95" y="71"/>
                        <a:pt x="92" y="71"/>
                      </a:cubicBezTo>
                      <a:cubicBezTo>
                        <a:pt x="88" y="71"/>
                        <a:pt x="85" y="71"/>
                        <a:pt x="81" y="71"/>
                      </a:cubicBezTo>
                      <a:cubicBezTo>
                        <a:pt x="81" y="75"/>
                        <a:pt x="81" y="77"/>
                        <a:pt x="81" y="80"/>
                      </a:cubicBezTo>
                      <a:cubicBezTo>
                        <a:pt x="81" y="83"/>
                        <a:pt x="80" y="86"/>
                        <a:pt x="79" y="89"/>
                      </a:cubicBezTo>
                      <a:close/>
                      <a:moveTo>
                        <a:pt x="76" y="73"/>
                      </a:moveTo>
                      <a:cubicBezTo>
                        <a:pt x="73" y="74"/>
                        <a:pt x="71" y="75"/>
                        <a:pt x="69" y="77"/>
                      </a:cubicBezTo>
                      <a:cubicBezTo>
                        <a:pt x="68" y="77"/>
                        <a:pt x="67" y="78"/>
                        <a:pt x="67" y="79"/>
                      </a:cubicBezTo>
                      <a:cubicBezTo>
                        <a:pt x="67" y="84"/>
                        <a:pt x="68" y="88"/>
                        <a:pt x="68" y="92"/>
                      </a:cubicBezTo>
                      <a:cubicBezTo>
                        <a:pt x="74" y="91"/>
                        <a:pt x="77" y="83"/>
                        <a:pt x="76" y="73"/>
                      </a:cubicBezTo>
                      <a:close/>
                      <a:moveTo>
                        <a:pt x="63" y="81"/>
                      </a:moveTo>
                      <a:cubicBezTo>
                        <a:pt x="55" y="84"/>
                        <a:pt x="54" y="85"/>
                        <a:pt x="56" y="88"/>
                      </a:cubicBezTo>
                      <a:cubicBezTo>
                        <a:pt x="58" y="94"/>
                        <a:pt x="60" y="95"/>
                        <a:pt x="65" y="93"/>
                      </a:cubicBezTo>
                      <a:cubicBezTo>
                        <a:pt x="64" y="89"/>
                        <a:pt x="63" y="85"/>
                        <a:pt x="63" y="8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EDF1A89C-87D3-4066-B020-1AF4B9A413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578101"/>
                  <a:ext cx="68263" cy="182563"/>
                </a:xfrm>
                <a:custGeom>
                  <a:avLst/>
                  <a:gdLst>
                    <a:gd name="T0" fmla="*/ 9 w 16"/>
                    <a:gd name="T1" fmla="*/ 0 h 43"/>
                    <a:gd name="T2" fmla="*/ 15 w 16"/>
                    <a:gd name="T3" fmla="*/ 11 h 43"/>
                    <a:gd name="T4" fmla="*/ 9 w 16"/>
                    <a:gd name="T5" fmla="*/ 43 h 43"/>
                    <a:gd name="T6" fmla="*/ 2 w 16"/>
                    <a:gd name="T7" fmla="*/ 39 h 43"/>
                    <a:gd name="T8" fmla="*/ 0 w 16"/>
                    <a:gd name="T9" fmla="*/ 35 h 43"/>
                    <a:gd name="T10" fmla="*/ 9 w 16"/>
                    <a:gd name="T11" fmla="*/ 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43">
                      <a:moveTo>
                        <a:pt x="9" y="0"/>
                      </a:moveTo>
                      <a:cubicBezTo>
                        <a:pt x="15" y="3"/>
                        <a:pt x="16" y="6"/>
                        <a:pt x="15" y="11"/>
                      </a:cubicBezTo>
                      <a:cubicBezTo>
                        <a:pt x="12" y="21"/>
                        <a:pt x="11" y="32"/>
                        <a:pt x="9" y="43"/>
                      </a:cubicBezTo>
                      <a:cubicBezTo>
                        <a:pt x="6" y="41"/>
                        <a:pt x="4" y="40"/>
                        <a:pt x="2" y="39"/>
                      </a:cubicBezTo>
                      <a:cubicBezTo>
                        <a:pt x="1" y="38"/>
                        <a:pt x="0" y="37"/>
                        <a:pt x="0" y="35"/>
                      </a:cubicBezTo>
                      <a:cubicBezTo>
                        <a:pt x="3" y="24"/>
                        <a:pt x="6" y="12"/>
                        <a:pt x="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CD1C2EA2-DECB-4C4E-997D-8417E76BE944}"/>
                  </a:ext>
                </a:extLst>
              </p:cNvPr>
              <p:cNvGrpSpPr/>
              <p:nvPr/>
            </p:nvGrpSpPr>
            <p:grpSpPr>
              <a:xfrm>
                <a:off x="7532962" y="2451100"/>
                <a:ext cx="368300" cy="317500"/>
                <a:chOff x="6186488" y="2930526"/>
                <a:chExt cx="368300" cy="317500"/>
              </a:xfrm>
              <a:grpFill/>
            </p:grpSpPr>
            <p:sp>
              <p:nvSpPr>
                <p:cNvPr id="25" name="Freeform 18">
                  <a:extLst>
                    <a:ext uri="{FF2B5EF4-FFF2-40B4-BE49-F238E27FC236}">
                      <a16:creationId xmlns:a16="http://schemas.microsoft.com/office/drawing/2014/main" id="{58E0037C-7932-4788-ADA9-47256329EE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310313" y="2930526"/>
                  <a:ext cx="244475" cy="317500"/>
                </a:xfrm>
                <a:custGeom>
                  <a:avLst/>
                  <a:gdLst>
                    <a:gd name="T0" fmla="*/ 49 w 57"/>
                    <a:gd name="T1" fmla="*/ 74 h 75"/>
                    <a:gd name="T2" fmla="*/ 40 w 57"/>
                    <a:gd name="T3" fmla="*/ 67 h 75"/>
                    <a:gd name="T4" fmla="*/ 33 w 57"/>
                    <a:gd name="T5" fmla="*/ 48 h 75"/>
                    <a:gd name="T6" fmla="*/ 27 w 57"/>
                    <a:gd name="T7" fmla="*/ 46 h 75"/>
                    <a:gd name="T8" fmla="*/ 11 w 57"/>
                    <a:gd name="T9" fmla="*/ 60 h 75"/>
                    <a:gd name="T10" fmla="*/ 5 w 57"/>
                    <a:gd name="T11" fmla="*/ 60 h 75"/>
                    <a:gd name="T12" fmla="*/ 6 w 57"/>
                    <a:gd name="T13" fmla="*/ 46 h 75"/>
                    <a:gd name="T14" fmla="*/ 27 w 57"/>
                    <a:gd name="T15" fmla="*/ 26 h 75"/>
                    <a:gd name="T16" fmla="*/ 40 w 57"/>
                    <a:gd name="T17" fmla="*/ 10 h 75"/>
                    <a:gd name="T18" fmla="*/ 41 w 57"/>
                    <a:gd name="T19" fmla="*/ 6 h 75"/>
                    <a:gd name="T20" fmla="*/ 45 w 57"/>
                    <a:gd name="T21" fmla="*/ 0 h 75"/>
                    <a:gd name="T22" fmla="*/ 53 w 57"/>
                    <a:gd name="T23" fmla="*/ 3 h 75"/>
                    <a:gd name="T24" fmla="*/ 53 w 57"/>
                    <a:gd name="T25" fmla="*/ 20 h 75"/>
                    <a:gd name="T26" fmla="*/ 37 w 57"/>
                    <a:gd name="T27" fmla="*/ 38 h 75"/>
                    <a:gd name="T28" fmla="*/ 49 w 57"/>
                    <a:gd name="T29" fmla="*/ 74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57" h="75">
                      <a:moveTo>
                        <a:pt x="49" y="74"/>
                      </a:moveTo>
                      <a:cubicBezTo>
                        <a:pt x="43" y="75"/>
                        <a:pt x="41" y="72"/>
                        <a:pt x="40" y="67"/>
                      </a:cubicBezTo>
                      <a:cubicBezTo>
                        <a:pt x="38" y="61"/>
                        <a:pt x="35" y="54"/>
                        <a:pt x="33" y="48"/>
                      </a:cubicBezTo>
                      <a:cubicBezTo>
                        <a:pt x="32" y="45"/>
                        <a:pt x="30" y="44"/>
                        <a:pt x="27" y="46"/>
                      </a:cubicBezTo>
                      <a:cubicBezTo>
                        <a:pt x="22" y="51"/>
                        <a:pt x="16" y="55"/>
                        <a:pt x="11" y="60"/>
                      </a:cubicBezTo>
                      <a:cubicBezTo>
                        <a:pt x="8" y="63"/>
                        <a:pt x="7" y="62"/>
                        <a:pt x="5" y="60"/>
                      </a:cubicBezTo>
                      <a:cubicBezTo>
                        <a:pt x="0" y="54"/>
                        <a:pt x="0" y="51"/>
                        <a:pt x="6" y="46"/>
                      </a:cubicBezTo>
                      <a:cubicBezTo>
                        <a:pt x="13" y="39"/>
                        <a:pt x="20" y="33"/>
                        <a:pt x="27" y="26"/>
                      </a:cubicBezTo>
                      <a:cubicBezTo>
                        <a:pt x="32" y="21"/>
                        <a:pt x="36" y="15"/>
                        <a:pt x="40" y="10"/>
                      </a:cubicBezTo>
                      <a:cubicBezTo>
                        <a:pt x="40" y="9"/>
                        <a:pt x="41" y="7"/>
                        <a:pt x="41" y="6"/>
                      </a:cubicBezTo>
                      <a:cubicBezTo>
                        <a:pt x="40" y="3"/>
                        <a:pt x="42" y="0"/>
                        <a:pt x="45" y="0"/>
                      </a:cubicBezTo>
                      <a:cubicBezTo>
                        <a:pt x="48" y="0"/>
                        <a:pt x="51" y="1"/>
                        <a:pt x="53" y="3"/>
                      </a:cubicBezTo>
                      <a:cubicBezTo>
                        <a:pt x="57" y="6"/>
                        <a:pt x="57" y="16"/>
                        <a:pt x="53" y="20"/>
                      </a:cubicBezTo>
                      <a:cubicBezTo>
                        <a:pt x="48" y="26"/>
                        <a:pt x="42" y="32"/>
                        <a:pt x="37" y="38"/>
                      </a:cubicBezTo>
                      <a:cubicBezTo>
                        <a:pt x="44" y="49"/>
                        <a:pt x="49" y="61"/>
                        <a:pt x="49" y="7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6" name="Freeform 19">
                  <a:extLst>
                    <a:ext uri="{FF2B5EF4-FFF2-40B4-BE49-F238E27FC236}">
                      <a16:creationId xmlns:a16="http://schemas.microsoft.com/office/drawing/2014/main" id="{B78F413E-1D51-491F-A6EC-02810949F8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86488" y="3009901"/>
                  <a:ext cx="123825" cy="234950"/>
                </a:xfrm>
                <a:custGeom>
                  <a:avLst/>
                  <a:gdLst>
                    <a:gd name="T0" fmla="*/ 12 w 29"/>
                    <a:gd name="T1" fmla="*/ 30 h 55"/>
                    <a:gd name="T2" fmla="*/ 20 w 29"/>
                    <a:gd name="T3" fmla="*/ 7 h 55"/>
                    <a:gd name="T4" fmla="*/ 25 w 29"/>
                    <a:gd name="T5" fmla="*/ 1 h 55"/>
                    <a:gd name="T6" fmla="*/ 26 w 29"/>
                    <a:gd name="T7" fmla="*/ 9 h 55"/>
                    <a:gd name="T8" fmla="*/ 16 w 29"/>
                    <a:gd name="T9" fmla="*/ 39 h 55"/>
                    <a:gd name="T10" fmla="*/ 13 w 29"/>
                    <a:gd name="T11" fmla="*/ 52 h 55"/>
                    <a:gd name="T12" fmla="*/ 7 w 29"/>
                    <a:gd name="T13" fmla="*/ 54 h 55"/>
                    <a:gd name="T14" fmla="*/ 2 w 29"/>
                    <a:gd name="T15" fmla="*/ 41 h 55"/>
                    <a:gd name="T16" fmla="*/ 3 w 29"/>
                    <a:gd name="T17" fmla="*/ 32 h 55"/>
                    <a:gd name="T18" fmla="*/ 2 w 29"/>
                    <a:gd name="T19" fmla="*/ 6 h 55"/>
                    <a:gd name="T20" fmla="*/ 6 w 29"/>
                    <a:gd name="T21" fmla="*/ 5 h 55"/>
                    <a:gd name="T22" fmla="*/ 10 w 29"/>
                    <a:gd name="T23" fmla="*/ 14 h 55"/>
                    <a:gd name="T24" fmla="*/ 11 w 29"/>
                    <a:gd name="T25" fmla="*/ 30 h 55"/>
                    <a:gd name="T26" fmla="*/ 12 w 29"/>
                    <a:gd name="T27" fmla="*/ 30 h 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55">
                      <a:moveTo>
                        <a:pt x="12" y="30"/>
                      </a:moveTo>
                      <a:cubicBezTo>
                        <a:pt x="15" y="23"/>
                        <a:pt x="17" y="15"/>
                        <a:pt x="20" y="7"/>
                      </a:cubicBezTo>
                      <a:cubicBezTo>
                        <a:pt x="21" y="5"/>
                        <a:pt x="21" y="0"/>
                        <a:pt x="25" y="1"/>
                      </a:cubicBezTo>
                      <a:cubicBezTo>
                        <a:pt x="29" y="2"/>
                        <a:pt x="27" y="6"/>
                        <a:pt x="26" y="9"/>
                      </a:cubicBezTo>
                      <a:cubicBezTo>
                        <a:pt x="23" y="19"/>
                        <a:pt x="19" y="29"/>
                        <a:pt x="16" y="39"/>
                      </a:cubicBezTo>
                      <a:cubicBezTo>
                        <a:pt x="15" y="43"/>
                        <a:pt x="14" y="48"/>
                        <a:pt x="13" y="52"/>
                      </a:cubicBezTo>
                      <a:cubicBezTo>
                        <a:pt x="12" y="55"/>
                        <a:pt x="10" y="55"/>
                        <a:pt x="7" y="54"/>
                      </a:cubicBezTo>
                      <a:cubicBezTo>
                        <a:pt x="1" y="50"/>
                        <a:pt x="0" y="49"/>
                        <a:pt x="2" y="41"/>
                      </a:cubicBezTo>
                      <a:cubicBezTo>
                        <a:pt x="3" y="38"/>
                        <a:pt x="3" y="35"/>
                        <a:pt x="3" y="32"/>
                      </a:cubicBezTo>
                      <a:cubicBezTo>
                        <a:pt x="3" y="23"/>
                        <a:pt x="2" y="15"/>
                        <a:pt x="2" y="6"/>
                      </a:cubicBezTo>
                      <a:cubicBezTo>
                        <a:pt x="2" y="3"/>
                        <a:pt x="5" y="3"/>
                        <a:pt x="6" y="5"/>
                      </a:cubicBezTo>
                      <a:cubicBezTo>
                        <a:pt x="8" y="7"/>
                        <a:pt x="10" y="11"/>
                        <a:pt x="10" y="14"/>
                      </a:cubicBezTo>
                      <a:cubicBezTo>
                        <a:pt x="11" y="19"/>
                        <a:pt x="11" y="25"/>
                        <a:pt x="11" y="30"/>
                      </a:cubicBezTo>
                      <a:cubicBezTo>
                        <a:pt x="11" y="30"/>
                        <a:pt x="12" y="30"/>
                        <a:pt x="12" y="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27" name="Freeform 20">
                  <a:extLst>
                    <a:ext uri="{FF2B5EF4-FFF2-40B4-BE49-F238E27FC236}">
                      <a16:creationId xmlns:a16="http://schemas.microsoft.com/office/drawing/2014/main" id="{28D425C4-CE02-4413-BBE1-2E9FA0CC0E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259513" y="2933701"/>
                  <a:ext cx="114300" cy="73025"/>
                </a:xfrm>
                <a:custGeom>
                  <a:avLst/>
                  <a:gdLst>
                    <a:gd name="T0" fmla="*/ 27 w 27"/>
                    <a:gd name="T1" fmla="*/ 1 h 17"/>
                    <a:gd name="T2" fmla="*/ 16 w 27"/>
                    <a:gd name="T3" fmla="*/ 14 h 17"/>
                    <a:gd name="T4" fmla="*/ 5 w 27"/>
                    <a:gd name="T5" fmla="*/ 13 h 17"/>
                    <a:gd name="T6" fmla="*/ 0 w 27"/>
                    <a:gd name="T7" fmla="*/ 4 h 17"/>
                    <a:gd name="T8" fmla="*/ 9 w 27"/>
                    <a:gd name="T9" fmla="*/ 2 h 17"/>
                    <a:gd name="T10" fmla="*/ 27 w 27"/>
                    <a:gd name="T11" fmla="*/ 0 h 17"/>
                    <a:gd name="T12" fmla="*/ 27 w 27"/>
                    <a:gd name="T13" fmla="*/ 1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" h="17">
                      <a:moveTo>
                        <a:pt x="27" y="1"/>
                      </a:moveTo>
                      <a:cubicBezTo>
                        <a:pt x="24" y="6"/>
                        <a:pt x="20" y="10"/>
                        <a:pt x="16" y="14"/>
                      </a:cubicBezTo>
                      <a:cubicBezTo>
                        <a:pt x="14" y="17"/>
                        <a:pt x="8" y="16"/>
                        <a:pt x="5" y="13"/>
                      </a:cubicBezTo>
                      <a:cubicBezTo>
                        <a:pt x="3" y="10"/>
                        <a:pt x="1" y="7"/>
                        <a:pt x="0" y="4"/>
                      </a:cubicBezTo>
                      <a:cubicBezTo>
                        <a:pt x="3" y="3"/>
                        <a:pt x="6" y="2"/>
                        <a:pt x="9" y="2"/>
                      </a:cubicBezTo>
                      <a:cubicBezTo>
                        <a:pt x="15" y="1"/>
                        <a:pt x="21" y="1"/>
                        <a:pt x="27" y="0"/>
                      </a:cubicBezTo>
                      <a:cubicBezTo>
                        <a:pt x="27" y="1"/>
                        <a:pt x="27" y="1"/>
                        <a:pt x="2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9E7CBDC3-9BA0-4307-8967-3267E5966E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65451" y="2270918"/>
                <a:ext cx="439964" cy="615950"/>
              </a:xfrm>
              <a:custGeom>
                <a:avLst/>
                <a:gdLst>
                  <a:gd name="T0" fmla="*/ 29 w 72"/>
                  <a:gd name="T1" fmla="*/ 49 h 102"/>
                  <a:gd name="T2" fmla="*/ 15 w 72"/>
                  <a:gd name="T3" fmla="*/ 43 h 102"/>
                  <a:gd name="T4" fmla="*/ 10 w 72"/>
                  <a:gd name="T5" fmla="*/ 21 h 102"/>
                  <a:gd name="T6" fmla="*/ 13 w 72"/>
                  <a:gd name="T7" fmla="*/ 15 h 102"/>
                  <a:gd name="T8" fmla="*/ 19 w 72"/>
                  <a:gd name="T9" fmla="*/ 18 h 102"/>
                  <a:gd name="T10" fmla="*/ 20 w 72"/>
                  <a:gd name="T11" fmla="*/ 26 h 102"/>
                  <a:gd name="T12" fmla="*/ 35 w 72"/>
                  <a:gd name="T13" fmla="*/ 22 h 102"/>
                  <a:gd name="T14" fmla="*/ 40 w 72"/>
                  <a:gd name="T15" fmla="*/ 16 h 102"/>
                  <a:gd name="T16" fmla="*/ 43 w 72"/>
                  <a:gd name="T17" fmla="*/ 14 h 102"/>
                  <a:gd name="T18" fmla="*/ 44 w 72"/>
                  <a:gd name="T19" fmla="*/ 19 h 102"/>
                  <a:gd name="T20" fmla="*/ 43 w 72"/>
                  <a:gd name="T21" fmla="*/ 28 h 102"/>
                  <a:gd name="T22" fmla="*/ 36 w 72"/>
                  <a:gd name="T23" fmla="*/ 40 h 102"/>
                  <a:gd name="T24" fmla="*/ 37 w 72"/>
                  <a:gd name="T25" fmla="*/ 42 h 102"/>
                  <a:gd name="T26" fmla="*/ 44 w 72"/>
                  <a:gd name="T27" fmla="*/ 38 h 102"/>
                  <a:gd name="T28" fmla="*/ 56 w 72"/>
                  <a:gd name="T29" fmla="*/ 20 h 102"/>
                  <a:gd name="T30" fmla="*/ 49 w 72"/>
                  <a:gd name="T31" fmla="*/ 9 h 102"/>
                  <a:gd name="T32" fmla="*/ 28 w 72"/>
                  <a:gd name="T33" fmla="*/ 14 h 102"/>
                  <a:gd name="T34" fmla="*/ 20 w 72"/>
                  <a:gd name="T35" fmla="*/ 13 h 102"/>
                  <a:gd name="T36" fmla="*/ 22 w 72"/>
                  <a:gd name="T37" fmla="*/ 6 h 102"/>
                  <a:gd name="T38" fmla="*/ 50 w 72"/>
                  <a:gd name="T39" fmla="*/ 1 h 102"/>
                  <a:gd name="T40" fmla="*/ 68 w 72"/>
                  <a:gd name="T41" fmla="*/ 12 h 102"/>
                  <a:gd name="T42" fmla="*/ 67 w 72"/>
                  <a:gd name="T43" fmla="*/ 24 h 102"/>
                  <a:gd name="T44" fmla="*/ 49 w 72"/>
                  <a:gd name="T45" fmla="*/ 48 h 102"/>
                  <a:gd name="T46" fmla="*/ 42 w 72"/>
                  <a:gd name="T47" fmla="*/ 49 h 102"/>
                  <a:gd name="T48" fmla="*/ 37 w 72"/>
                  <a:gd name="T49" fmla="*/ 47 h 102"/>
                  <a:gd name="T50" fmla="*/ 35 w 72"/>
                  <a:gd name="T51" fmla="*/ 52 h 102"/>
                  <a:gd name="T52" fmla="*/ 41 w 72"/>
                  <a:gd name="T53" fmla="*/ 58 h 102"/>
                  <a:gd name="T54" fmla="*/ 48 w 72"/>
                  <a:gd name="T55" fmla="*/ 57 h 102"/>
                  <a:gd name="T56" fmla="*/ 53 w 72"/>
                  <a:gd name="T57" fmla="*/ 59 h 102"/>
                  <a:gd name="T58" fmla="*/ 53 w 72"/>
                  <a:gd name="T59" fmla="*/ 66 h 102"/>
                  <a:gd name="T60" fmla="*/ 48 w 72"/>
                  <a:gd name="T61" fmla="*/ 70 h 102"/>
                  <a:gd name="T62" fmla="*/ 37 w 72"/>
                  <a:gd name="T63" fmla="*/ 81 h 102"/>
                  <a:gd name="T64" fmla="*/ 45 w 72"/>
                  <a:gd name="T65" fmla="*/ 81 h 102"/>
                  <a:gd name="T66" fmla="*/ 57 w 72"/>
                  <a:gd name="T67" fmla="*/ 89 h 102"/>
                  <a:gd name="T68" fmla="*/ 51 w 72"/>
                  <a:gd name="T69" fmla="*/ 98 h 102"/>
                  <a:gd name="T70" fmla="*/ 26 w 72"/>
                  <a:gd name="T71" fmla="*/ 101 h 102"/>
                  <a:gd name="T72" fmla="*/ 17 w 72"/>
                  <a:gd name="T73" fmla="*/ 96 h 102"/>
                  <a:gd name="T74" fmla="*/ 15 w 72"/>
                  <a:gd name="T75" fmla="*/ 94 h 102"/>
                  <a:gd name="T76" fmla="*/ 19 w 72"/>
                  <a:gd name="T77" fmla="*/ 77 h 102"/>
                  <a:gd name="T78" fmla="*/ 27 w 72"/>
                  <a:gd name="T79" fmla="*/ 70 h 102"/>
                  <a:gd name="T80" fmla="*/ 27 w 72"/>
                  <a:gd name="T81" fmla="*/ 69 h 102"/>
                  <a:gd name="T82" fmla="*/ 21 w 72"/>
                  <a:gd name="T83" fmla="*/ 71 h 102"/>
                  <a:gd name="T84" fmla="*/ 9 w 72"/>
                  <a:gd name="T85" fmla="*/ 76 h 102"/>
                  <a:gd name="T86" fmla="*/ 3 w 72"/>
                  <a:gd name="T87" fmla="*/ 75 h 102"/>
                  <a:gd name="T88" fmla="*/ 4 w 72"/>
                  <a:gd name="T89" fmla="*/ 69 h 102"/>
                  <a:gd name="T90" fmla="*/ 26 w 72"/>
                  <a:gd name="T91" fmla="*/ 60 h 102"/>
                  <a:gd name="T92" fmla="*/ 28 w 72"/>
                  <a:gd name="T93" fmla="*/ 57 h 102"/>
                  <a:gd name="T94" fmla="*/ 29 w 72"/>
                  <a:gd name="T95" fmla="*/ 49 h 102"/>
                  <a:gd name="T96" fmla="*/ 34 w 72"/>
                  <a:gd name="T97" fmla="*/ 29 h 102"/>
                  <a:gd name="T98" fmla="*/ 33 w 72"/>
                  <a:gd name="T99" fmla="*/ 28 h 102"/>
                  <a:gd name="T100" fmla="*/ 26 w 72"/>
                  <a:gd name="T101" fmla="*/ 32 h 102"/>
                  <a:gd name="T102" fmla="*/ 23 w 72"/>
                  <a:gd name="T103" fmla="*/ 36 h 102"/>
                  <a:gd name="T104" fmla="*/ 26 w 72"/>
                  <a:gd name="T105" fmla="*/ 42 h 102"/>
                  <a:gd name="T106" fmla="*/ 31 w 72"/>
                  <a:gd name="T107" fmla="*/ 40 h 102"/>
                  <a:gd name="T108" fmla="*/ 34 w 72"/>
                  <a:gd name="T109" fmla="*/ 29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72" h="102">
                    <a:moveTo>
                      <a:pt x="29" y="49"/>
                    </a:moveTo>
                    <a:cubicBezTo>
                      <a:pt x="19" y="52"/>
                      <a:pt x="18" y="52"/>
                      <a:pt x="15" y="43"/>
                    </a:cubicBezTo>
                    <a:cubicBezTo>
                      <a:pt x="13" y="36"/>
                      <a:pt x="11" y="28"/>
                      <a:pt x="10" y="21"/>
                    </a:cubicBezTo>
                    <a:cubicBezTo>
                      <a:pt x="9" y="19"/>
                      <a:pt x="11" y="16"/>
                      <a:pt x="13" y="15"/>
                    </a:cubicBezTo>
                    <a:cubicBezTo>
                      <a:pt x="16" y="13"/>
                      <a:pt x="18" y="16"/>
                      <a:pt x="19" y="18"/>
                    </a:cubicBezTo>
                    <a:cubicBezTo>
                      <a:pt x="19" y="21"/>
                      <a:pt x="20" y="23"/>
                      <a:pt x="20" y="26"/>
                    </a:cubicBezTo>
                    <a:cubicBezTo>
                      <a:pt x="26" y="25"/>
                      <a:pt x="31" y="24"/>
                      <a:pt x="35" y="22"/>
                    </a:cubicBezTo>
                    <a:cubicBezTo>
                      <a:pt x="37" y="21"/>
                      <a:pt x="38" y="18"/>
                      <a:pt x="40" y="16"/>
                    </a:cubicBezTo>
                    <a:cubicBezTo>
                      <a:pt x="41" y="15"/>
                      <a:pt x="42" y="14"/>
                      <a:pt x="43" y="14"/>
                    </a:cubicBezTo>
                    <a:cubicBezTo>
                      <a:pt x="44" y="15"/>
                      <a:pt x="44" y="17"/>
                      <a:pt x="44" y="19"/>
                    </a:cubicBezTo>
                    <a:cubicBezTo>
                      <a:pt x="44" y="22"/>
                      <a:pt x="43" y="25"/>
                      <a:pt x="43" y="28"/>
                    </a:cubicBezTo>
                    <a:cubicBezTo>
                      <a:pt x="37" y="29"/>
                      <a:pt x="39" y="36"/>
                      <a:pt x="36" y="40"/>
                    </a:cubicBezTo>
                    <a:cubicBezTo>
                      <a:pt x="36" y="41"/>
                      <a:pt x="37" y="41"/>
                      <a:pt x="37" y="42"/>
                    </a:cubicBezTo>
                    <a:cubicBezTo>
                      <a:pt x="39" y="41"/>
                      <a:pt x="42" y="40"/>
                      <a:pt x="44" y="38"/>
                    </a:cubicBezTo>
                    <a:cubicBezTo>
                      <a:pt x="48" y="32"/>
                      <a:pt x="52" y="26"/>
                      <a:pt x="56" y="20"/>
                    </a:cubicBezTo>
                    <a:cubicBezTo>
                      <a:pt x="59" y="15"/>
                      <a:pt x="56" y="9"/>
                      <a:pt x="49" y="9"/>
                    </a:cubicBezTo>
                    <a:cubicBezTo>
                      <a:pt x="42" y="8"/>
                      <a:pt x="34" y="10"/>
                      <a:pt x="28" y="14"/>
                    </a:cubicBezTo>
                    <a:cubicBezTo>
                      <a:pt x="25" y="16"/>
                      <a:pt x="22" y="15"/>
                      <a:pt x="20" y="13"/>
                    </a:cubicBezTo>
                    <a:cubicBezTo>
                      <a:pt x="17" y="9"/>
                      <a:pt x="17" y="7"/>
                      <a:pt x="22" y="6"/>
                    </a:cubicBezTo>
                    <a:cubicBezTo>
                      <a:pt x="31" y="3"/>
                      <a:pt x="40" y="0"/>
                      <a:pt x="50" y="1"/>
                    </a:cubicBezTo>
                    <a:cubicBezTo>
                      <a:pt x="58" y="1"/>
                      <a:pt x="63" y="7"/>
                      <a:pt x="68" y="12"/>
                    </a:cubicBezTo>
                    <a:cubicBezTo>
                      <a:pt x="72" y="15"/>
                      <a:pt x="70" y="20"/>
                      <a:pt x="67" y="24"/>
                    </a:cubicBezTo>
                    <a:cubicBezTo>
                      <a:pt x="61" y="32"/>
                      <a:pt x="55" y="40"/>
                      <a:pt x="49" y="48"/>
                    </a:cubicBezTo>
                    <a:cubicBezTo>
                      <a:pt x="47" y="51"/>
                      <a:pt x="45" y="52"/>
                      <a:pt x="42" y="49"/>
                    </a:cubicBezTo>
                    <a:cubicBezTo>
                      <a:pt x="41" y="48"/>
                      <a:pt x="38" y="47"/>
                      <a:pt x="37" y="47"/>
                    </a:cubicBezTo>
                    <a:cubicBezTo>
                      <a:pt x="36" y="48"/>
                      <a:pt x="35" y="50"/>
                      <a:pt x="35" y="52"/>
                    </a:cubicBezTo>
                    <a:cubicBezTo>
                      <a:pt x="34" y="59"/>
                      <a:pt x="34" y="59"/>
                      <a:pt x="41" y="58"/>
                    </a:cubicBezTo>
                    <a:cubicBezTo>
                      <a:pt x="43" y="57"/>
                      <a:pt x="46" y="56"/>
                      <a:pt x="48" y="57"/>
                    </a:cubicBezTo>
                    <a:cubicBezTo>
                      <a:pt x="50" y="57"/>
                      <a:pt x="53" y="58"/>
                      <a:pt x="53" y="59"/>
                    </a:cubicBezTo>
                    <a:cubicBezTo>
                      <a:pt x="54" y="61"/>
                      <a:pt x="54" y="64"/>
                      <a:pt x="53" y="66"/>
                    </a:cubicBezTo>
                    <a:cubicBezTo>
                      <a:pt x="52" y="68"/>
                      <a:pt x="50" y="69"/>
                      <a:pt x="48" y="70"/>
                    </a:cubicBezTo>
                    <a:cubicBezTo>
                      <a:pt x="44" y="73"/>
                      <a:pt x="39" y="75"/>
                      <a:pt x="37" y="81"/>
                    </a:cubicBezTo>
                    <a:cubicBezTo>
                      <a:pt x="40" y="81"/>
                      <a:pt x="43" y="81"/>
                      <a:pt x="45" y="81"/>
                    </a:cubicBezTo>
                    <a:cubicBezTo>
                      <a:pt x="51" y="81"/>
                      <a:pt x="56" y="84"/>
                      <a:pt x="57" y="89"/>
                    </a:cubicBezTo>
                    <a:cubicBezTo>
                      <a:pt x="58" y="93"/>
                      <a:pt x="55" y="97"/>
                      <a:pt x="51" y="98"/>
                    </a:cubicBezTo>
                    <a:cubicBezTo>
                      <a:pt x="43" y="99"/>
                      <a:pt x="35" y="100"/>
                      <a:pt x="26" y="101"/>
                    </a:cubicBezTo>
                    <a:cubicBezTo>
                      <a:pt x="22" y="102"/>
                      <a:pt x="19" y="100"/>
                      <a:pt x="17" y="96"/>
                    </a:cubicBezTo>
                    <a:cubicBezTo>
                      <a:pt x="16" y="96"/>
                      <a:pt x="16" y="95"/>
                      <a:pt x="15" y="94"/>
                    </a:cubicBezTo>
                    <a:cubicBezTo>
                      <a:pt x="11" y="84"/>
                      <a:pt x="11" y="84"/>
                      <a:pt x="19" y="77"/>
                    </a:cubicBezTo>
                    <a:cubicBezTo>
                      <a:pt x="22" y="75"/>
                      <a:pt x="24" y="72"/>
                      <a:pt x="27" y="70"/>
                    </a:cubicBezTo>
                    <a:cubicBezTo>
                      <a:pt x="27" y="70"/>
                      <a:pt x="27" y="69"/>
                      <a:pt x="27" y="69"/>
                    </a:cubicBezTo>
                    <a:cubicBezTo>
                      <a:pt x="25" y="69"/>
                      <a:pt x="23" y="70"/>
                      <a:pt x="21" y="71"/>
                    </a:cubicBezTo>
                    <a:cubicBezTo>
                      <a:pt x="17" y="72"/>
                      <a:pt x="13" y="74"/>
                      <a:pt x="9" y="76"/>
                    </a:cubicBezTo>
                    <a:cubicBezTo>
                      <a:pt x="7" y="76"/>
                      <a:pt x="5" y="76"/>
                      <a:pt x="3" y="75"/>
                    </a:cubicBezTo>
                    <a:cubicBezTo>
                      <a:pt x="0" y="72"/>
                      <a:pt x="0" y="71"/>
                      <a:pt x="4" y="69"/>
                    </a:cubicBezTo>
                    <a:cubicBezTo>
                      <a:pt x="12" y="66"/>
                      <a:pt x="19" y="63"/>
                      <a:pt x="26" y="60"/>
                    </a:cubicBezTo>
                    <a:cubicBezTo>
                      <a:pt x="27" y="60"/>
                      <a:pt x="28" y="58"/>
                      <a:pt x="28" y="57"/>
                    </a:cubicBezTo>
                    <a:cubicBezTo>
                      <a:pt x="29" y="55"/>
                      <a:pt x="29" y="52"/>
                      <a:pt x="29" y="49"/>
                    </a:cubicBezTo>
                    <a:close/>
                    <a:moveTo>
                      <a:pt x="34" y="29"/>
                    </a:moveTo>
                    <a:cubicBezTo>
                      <a:pt x="34" y="29"/>
                      <a:pt x="34" y="29"/>
                      <a:pt x="33" y="28"/>
                    </a:cubicBezTo>
                    <a:cubicBezTo>
                      <a:pt x="31" y="29"/>
                      <a:pt x="28" y="30"/>
                      <a:pt x="26" y="32"/>
                    </a:cubicBezTo>
                    <a:cubicBezTo>
                      <a:pt x="24" y="32"/>
                      <a:pt x="22" y="34"/>
                      <a:pt x="23" y="36"/>
                    </a:cubicBezTo>
                    <a:cubicBezTo>
                      <a:pt x="23" y="38"/>
                      <a:pt x="25" y="40"/>
                      <a:pt x="26" y="42"/>
                    </a:cubicBezTo>
                    <a:cubicBezTo>
                      <a:pt x="27" y="42"/>
                      <a:pt x="30" y="41"/>
                      <a:pt x="31" y="40"/>
                    </a:cubicBezTo>
                    <a:cubicBezTo>
                      <a:pt x="32" y="37"/>
                      <a:pt x="33" y="33"/>
                      <a:pt x="34" y="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D88D9717-3185-4A77-8E18-2A8659D44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8184" y="2293480"/>
                <a:ext cx="236904" cy="593388"/>
              </a:xfrm>
              <a:custGeom>
                <a:avLst/>
                <a:gdLst>
                  <a:gd name="T0" fmla="*/ 30 w 39"/>
                  <a:gd name="T1" fmla="*/ 44 h 98"/>
                  <a:gd name="T2" fmla="*/ 36 w 39"/>
                  <a:gd name="T3" fmla="*/ 34 h 98"/>
                  <a:gd name="T4" fmla="*/ 37 w 39"/>
                  <a:gd name="T5" fmla="*/ 51 h 98"/>
                  <a:gd name="T6" fmla="*/ 25 w 39"/>
                  <a:gd name="T7" fmla="*/ 82 h 98"/>
                  <a:gd name="T8" fmla="*/ 21 w 39"/>
                  <a:gd name="T9" fmla="*/ 98 h 98"/>
                  <a:gd name="T10" fmla="*/ 13 w 39"/>
                  <a:gd name="T11" fmla="*/ 96 h 98"/>
                  <a:gd name="T12" fmla="*/ 5 w 39"/>
                  <a:gd name="T13" fmla="*/ 83 h 98"/>
                  <a:gd name="T14" fmla="*/ 11 w 39"/>
                  <a:gd name="T15" fmla="*/ 62 h 98"/>
                  <a:gd name="T16" fmla="*/ 9 w 39"/>
                  <a:gd name="T17" fmla="*/ 43 h 98"/>
                  <a:gd name="T18" fmla="*/ 12 w 39"/>
                  <a:gd name="T19" fmla="*/ 38 h 98"/>
                  <a:gd name="T20" fmla="*/ 18 w 39"/>
                  <a:gd name="T21" fmla="*/ 33 h 98"/>
                  <a:gd name="T22" fmla="*/ 23 w 39"/>
                  <a:gd name="T23" fmla="*/ 12 h 98"/>
                  <a:gd name="T24" fmla="*/ 11 w 39"/>
                  <a:gd name="T25" fmla="*/ 16 h 98"/>
                  <a:gd name="T26" fmla="*/ 2 w 39"/>
                  <a:gd name="T27" fmla="*/ 16 h 98"/>
                  <a:gd name="T28" fmla="*/ 0 w 39"/>
                  <a:gd name="T29" fmla="*/ 12 h 98"/>
                  <a:gd name="T30" fmla="*/ 3 w 39"/>
                  <a:gd name="T31" fmla="*/ 10 h 98"/>
                  <a:gd name="T32" fmla="*/ 16 w 39"/>
                  <a:gd name="T33" fmla="*/ 7 h 98"/>
                  <a:gd name="T34" fmla="*/ 26 w 39"/>
                  <a:gd name="T35" fmla="*/ 2 h 98"/>
                  <a:gd name="T36" fmla="*/ 32 w 39"/>
                  <a:gd name="T37" fmla="*/ 1 h 98"/>
                  <a:gd name="T38" fmla="*/ 35 w 39"/>
                  <a:gd name="T39" fmla="*/ 9 h 98"/>
                  <a:gd name="T40" fmla="*/ 34 w 39"/>
                  <a:gd name="T41" fmla="*/ 11 h 98"/>
                  <a:gd name="T42" fmla="*/ 27 w 39"/>
                  <a:gd name="T43" fmla="*/ 38 h 98"/>
                  <a:gd name="T44" fmla="*/ 28 w 39"/>
                  <a:gd name="T45" fmla="*/ 44 h 98"/>
                  <a:gd name="T46" fmla="*/ 30 w 39"/>
                  <a:gd name="T47" fmla="*/ 44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9" h="98">
                    <a:moveTo>
                      <a:pt x="30" y="44"/>
                    </a:moveTo>
                    <a:cubicBezTo>
                      <a:pt x="32" y="41"/>
                      <a:pt x="34" y="38"/>
                      <a:pt x="36" y="34"/>
                    </a:cubicBezTo>
                    <a:cubicBezTo>
                      <a:pt x="37" y="40"/>
                      <a:pt x="39" y="45"/>
                      <a:pt x="37" y="51"/>
                    </a:cubicBezTo>
                    <a:cubicBezTo>
                      <a:pt x="33" y="61"/>
                      <a:pt x="29" y="72"/>
                      <a:pt x="25" y="82"/>
                    </a:cubicBezTo>
                    <a:cubicBezTo>
                      <a:pt x="23" y="87"/>
                      <a:pt x="23" y="92"/>
                      <a:pt x="21" y="98"/>
                    </a:cubicBezTo>
                    <a:cubicBezTo>
                      <a:pt x="18" y="97"/>
                      <a:pt x="15" y="97"/>
                      <a:pt x="13" y="96"/>
                    </a:cubicBezTo>
                    <a:cubicBezTo>
                      <a:pt x="7" y="94"/>
                      <a:pt x="3" y="89"/>
                      <a:pt x="5" y="83"/>
                    </a:cubicBezTo>
                    <a:cubicBezTo>
                      <a:pt x="7" y="76"/>
                      <a:pt x="9" y="69"/>
                      <a:pt x="11" y="62"/>
                    </a:cubicBezTo>
                    <a:cubicBezTo>
                      <a:pt x="13" y="56"/>
                      <a:pt x="14" y="49"/>
                      <a:pt x="9" y="43"/>
                    </a:cubicBezTo>
                    <a:cubicBezTo>
                      <a:pt x="7" y="39"/>
                      <a:pt x="9" y="38"/>
                      <a:pt x="12" y="38"/>
                    </a:cubicBezTo>
                    <a:cubicBezTo>
                      <a:pt x="17" y="39"/>
                      <a:pt x="17" y="37"/>
                      <a:pt x="18" y="33"/>
                    </a:cubicBezTo>
                    <a:cubicBezTo>
                      <a:pt x="19" y="26"/>
                      <a:pt x="21" y="20"/>
                      <a:pt x="23" y="12"/>
                    </a:cubicBezTo>
                    <a:cubicBezTo>
                      <a:pt x="19" y="13"/>
                      <a:pt x="15" y="15"/>
                      <a:pt x="11" y="16"/>
                    </a:cubicBezTo>
                    <a:cubicBezTo>
                      <a:pt x="8" y="17"/>
                      <a:pt x="5" y="16"/>
                      <a:pt x="2" y="16"/>
                    </a:cubicBezTo>
                    <a:cubicBezTo>
                      <a:pt x="1" y="15"/>
                      <a:pt x="0" y="13"/>
                      <a:pt x="0" y="12"/>
                    </a:cubicBezTo>
                    <a:cubicBezTo>
                      <a:pt x="1" y="11"/>
                      <a:pt x="2" y="10"/>
                      <a:pt x="3" y="10"/>
                    </a:cubicBezTo>
                    <a:cubicBezTo>
                      <a:pt x="7" y="8"/>
                      <a:pt x="12" y="8"/>
                      <a:pt x="16" y="7"/>
                    </a:cubicBezTo>
                    <a:cubicBezTo>
                      <a:pt x="19" y="5"/>
                      <a:pt x="22" y="3"/>
                      <a:pt x="26" y="2"/>
                    </a:cubicBezTo>
                    <a:cubicBezTo>
                      <a:pt x="28" y="1"/>
                      <a:pt x="32" y="0"/>
                      <a:pt x="32" y="1"/>
                    </a:cubicBezTo>
                    <a:cubicBezTo>
                      <a:pt x="34" y="3"/>
                      <a:pt x="35" y="6"/>
                      <a:pt x="35" y="9"/>
                    </a:cubicBezTo>
                    <a:cubicBezTo>
                      <a:pt x="36" y="9"/>
                      <a:pt x="35" y="10"/>
                      <a:pt x="34" y="11"/>
                    </a:cubicBezTo>
                    <a:cubicBezTo>
                      <a:pt x="27" y="19"/>
                      <a:pt x="28" y="29"/>
                      <a:pt x="27" y="38"/>
                    </a:cubicBezTo>
                    <a:cubicBezTo>
                      <a:pt x="27" y="40"/>
                      <a:pt x="28" y="42"/>
                      <a:pt x="28" y="44"/>
                    </a:cubicBezTo>
                    <a:cubicBezTo>
                      <a:pt x="29" y="44"/>
                      <a:pt x="29" y="44"/>
                      <a:pt x="30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17423486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7D9317-7C4B-477D-9FCD-CD5482370328}" type="datetimeFigureOut">
              <a:rPr lang="zh-CN" altLang="en-US"/>
              <a:pPr>
                <a:defRPr/>
              </a:pPr>
              <a:t>2020/9/23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C0B3BC9-7090-482A-AB63-1945A9C9F1E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9" r:id="rId2"/>
    <p:sldLayoutId id="2147483750" r:id="rId3"/>
    <p:sldLayoutId id="2147483743" r:id="rId4"/>
    <p:sldLayoutId id="2147483744" r:id="rId5"/>
    <p:sldLayoutId id="2147483745" r:id="rId6"/>
    <p:sldLayoutId id="2147483746" r:id="rId7"/>
    <p:sldLayoutId id="2147483748" r:id="rId8"/>
    <p:sldLayoutId id="2147483782" r:id="rId9"/>
    <p:sldLayoutId id="2147483781" r:id="rId10"/>
    <p:sldLayoutId id="2147483736" r:id="rId11"/>
    <p:sldLayoutId id="2147483784" r:id="rId12"/>
    <p:sldLayoutId id="2147483777" r:id="rId13"/>
    <p:sldLayoutId id="2147483791" r:id="rId14"/>
    <p:sldLayoutId id="2147483802" r:id="rId15"/>
    <p:sldLayoutId id="2147483803" r:id="rId16"/>
    <p:sldLayoutId id="2147483804" r:id="rId17"/>
    <p:sldLayoutId id="2147483805" r:id="rId18"/>
    <p:sldLayoutId id="2147483806" r:id="rId19"/>
    <p:sldLayoutId id="2147483731" r:id="rId20"/>
    <p:sldLayoutId id="2147483785" r:id="rId21"/>
    <p:sldLayoutId id="2147483789" r:id="rId22"/>
    <p:sldLayoutId id="2147483797" r:id="rId23"/>
    <p:sldLayoutId id="2147483783" r:id="rId24"/>
    <p:sldLayoutId id="2147483798" r:id="rId25"/>
    <p:sldLayoutId id="2147483793" r:id="rId26"/>
    <p:sldLayoutId id="2147483794" r:id="rId27"/>
    <p:sldLayoutId id="2147483796" r:id="rId28"/>
    <p:sldLayoutId id="2147483799" r:id="rId29"/>
    <p:sldLayoutId id="2147483807" r:id="rId30"/>
    <p:sldLayoutId id="2147483808" r:id="rId31"/>
    <p:sldLayoutId id="2147483811" r:id="rId32"/>
    <p:sldLayoutId id="2147483812" r:id="rId33"/>
    <p:sldLayoutId id="2147483809" r:id="rId34"/>
    <p:sldLayoutId id="2147483810" r:id="rId35"/>
  </p:sldLayoutIdLst>
  <p:transition spd="med">
    <p:fade/>
  </p:transition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4AB33B51-F766-4E52-A432-713A7BA5782E}"/>
              </a:ext>
            </a:extLst>
          </p:cNvPr>
          <p:cNvCxnSpPr>
            <a:cxnSpLocks/>
          </p:cNvCxnSpPr>
          <p:nvPr/>
        </p:nvCxnSpPr>
        <p:spPr>
          <a:xfrm flipH="1">
            <a:off x="660400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7901EC8B-8BB6-45F3-B7A0-7DE683BA4B23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1EA20FEF-4221-46B5-8983-6249249C5BC1}"/>
              </a:ext>
            </a:extLst>
          </p:cNvPr>
          <p:cNvSpPr>
            <a:spLocks noChangeAspect="1"/>
          </p:cNvSpPr>
          <p:nvPr/>
        </p:nvSpPr>
        <p:spPr bwMode="auto">
          <a:xfrm>
            <a:off x="660400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E6BB7A1-C915-4625-AF26-BA1B1509A163}"/>
              </a:ext>
            </a:extLst>
          </p:cNvPr>
          <p:cNvSpPr txBox="1"/>
          <p:nvPr/>
        </p:nvSpPr>
        <p:spPr>
          <a:xfrm>
            <a:off x="1149487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答辩人：</a:t>
            </a:r>
            <a:r>
              <a:rPr lang="en-US" altLang="zh-CN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TUP</a:t>
            </a: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小组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3A9C09-FE5F-41C7-98F6-0085B5436E93}"/>
              </a:ext>
            </a:extLst>
          </p:cNvPr>
          <p:cNvSpPr txBox="1"/>
          <p:nvPr/>
        </p:nvSpPr>
        <p:spPr>
          <a:xfrm>
            <a:off x="1149487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导　师：李红松老师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5B82B07-BE7E-45C0-80DE-43A55E3A70ED}"/>
              </a:ext>
            </a:extLst>
          </p:cNvPr>
          <p:cNvSpPr txBox="1"/>
          <p:nvPr/>
        </p:nvSpPr>
        <p:spPr>
          <a:xfrm>
            <a:off x="660400" y="2011086"/>
            <a:ext cx="8325852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软件工程专业实训</a:t>
            </a:r>
            <a:b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zh-CN" altLang="en-US" sz="6000" b="1" spc="300" dirty="0">
                <a:solidFill>
                  <a:schemeClr val="bg1"/>
                </a:solidFill>
                <a:latin typeface="+mn-ea"/>
                <a:ea typeface="+mn-ea"/>
              </a:rPr>
              <a:t>项目汇报</a:t>
            </a:r>
          </a:p>
        </p:txBody>
      </p:sp>
    </p:spTree>
    <p:extLst>
      <p:ext uri="{BB962C8B-B14F-4D97-AF65-F5344CB8AC3E}">
        <p14:creationId xmlns:p14="http://schemas.microsoft.com/office/powerpoint/2010/main" val="3010682688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运动层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19E7211-3844-4787-A317-82C75179A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967" y="1063043"/>
            <a:ext cx="5693014" cy="44542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B61D110-9476-4621-B3FC-17351130ACA4}"/>
              </a:ext>
            </a:extLst>
          </p:cNvPr>
          <p:cNvSpPr txBox="1"/>
          <p:nvPr/>
        </p:nvSpPr>
        <p:spPr>
          <a:xfrm>
            <a:off x="4154419" y="5610291"/>
            <a:ext cx="3548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近战小怪（远程小怪类似）</a:t>
            </a:r>
          </a:p>
        </p:txBody>
      </p:sp>
    </p:spTree>
    <p:extLst>
      <p:ext uri="{BB962C8B-B14F-4D97-AF65-F5344CB8AC3E}">
        <p14:creationId xmlns:p14="http://schemas.microsoft.com/office/powerpoint/2010/main" val="193844505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小怪决策树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3DA9A07-CFC0-403C-BD3D-B2B7C42652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81223"/>
            <a:ext cx="4608225" cy="527519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F9D7D3F-B5E8-4167-AE8E-20C5241FE3A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17459" y="1542717"/>
            <a:ext cx="2667000" cy="242316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69BA95E-FAB3-4C20-A566-798FFD81A375}"/>
              </a:ext>
            </a:extLst>
          </p:cNvPr>
          <p:cNvSpPr txBox="1"/>
          <p:nvPr/>
        </p:nvSpPr>
        <p:spPr>
          <a:xfrm>
            <a:off x="1447060" y="4323425"/>
            <a:ext cx="3364637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近战小怪：骷髅兵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介绍：喜好群居，自身实力会因为伙伴数量有所改变。</a:t>
            </a:r>
          </a:p>
        </p:txBody>
      </p:sp>
    </p:spTree>
    <p:extLst>
      <p:ext uri="{BB962C8B-B14F-4D97-AF65-F5344CB8AC3E}">
        <p14:creationId xmlns:p14="http://schemas.microsoft.com/office/powerpoint/2010/main" val="796582814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小怪决策树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526564F-DEBC-41C4-8A16-3AB4DEF70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8151" y="876987"/>
            <a:ext cx="4272105" cy="52794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0222589-EEDB-4D17-8164-ED54113460E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57778" y="1633492"/>
            <a:ext cx="3009530" cy="248574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B3C7274-729A-4935-B625-F546668406BA}"/>
              </a:ext>
            </a:extLst>
          </p:cNvPr>
          <p:cNvSpPr txBox="1"/>
          <p:nvPr/>
        </p:nvSpPr>
        <p:spPr>
          <a:xfrm>
            <a:off x="1447060" y="4323425"/>
            <a:ext cx="3364637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近战小怪：兽人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介绍：头脑简单，四肢发达，前排肉盾不二人选。</a:t>
            </a:r>
          </a:p>
        </p:txBody>
      </p:sp>
    </p:spTree>
    <p:extLst>
      <p:ext uri="{BB962C8B-B14F-4D97-AF65-F5344CB8AC3E}">
        <p14:creationId xmlns:p14="http://schemas.microsoft.com/office/powerpoint/2010/main" val="2558596779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设计</a:t>
            </a:r>
            <a:r>
              <a:rPr lang="en-US" altLang="zh-CN" dirty="0"/>
              <a:t>——</a:t>
            </a:r>
            <a:r>
              <a:rPr lang="zh-CN" altLang="en-US" dirty="0"/>
              <a:t>小怪决策树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91D3F16-FAF0-46C8-858F-E465802CA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74" y="899538"/>
            <a:ext cx="4572001" cy="52421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D8BB79-93ED-4B80-B3E6-3E5B51BBC7B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735523" y="1642369"/>
            <a:ext cx="2863110" cy="25123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05060A1-37C0-4B39-BC7C-4BBFE39A9C17}"/>
              </a:ext>
            </a:extLst>
          </p:cNvPr>
          <p:cNvSpPr txBox="1"/>
          <p:nvPr/>
        </p:nvSpPr>
        <p:spPr>
          <a:xfrm>
            <a:off x="1447060" y="4323425"/>
            <a:ext cx="3364637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远程小怪：魔法师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介绍：头脑睿智，不会轻易将弱点暴露给对手。</a:t>
            </a:r>
          </a:p>
        </p:txBody>
      </p:sp>
    </p:spTree>
    <p:extLst>
      <p:ext uri="{BB962C8B-B14F-4D97-AF65-F5344CB8AC3E}">
        <p14:creationId xmlns:p14="http://schemas.microsoft.com/office/powerpoint/2010/main" val="259014279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设计</a:t>
            </a:r>
            <a:r>
              <a:rPr lang="en-US" altLang="zh-CN" dirty="0"/>
              <a:t>——BOSS</a:t>
            </a:r>
            <a:r>
              <a:rPr lang="zh-CN" altLang="en-US" dirty="0"/>
              <a:t>设计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D5AECD1-BC36-43EB-86D0-57E88C1A24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142750"/>
              </p:ext>
            </p:extLst>
          </p:nvPr>
        </p:nvGraphicFramePr>
        <p:xfrm>
          <a:off x="1003176" y="1786631"/>
          <a:ext cx="9694416" cy="28408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23604">
                  <a:extLst>
                    <a:ext uri="{9D8B030D-6E8A-4147-A177-3AD203B41FA5}">
                      <a16:colId xmlns:a16="http://schemas.microsoft.com/office/drawing/2014/main" val="3184033294"/>
                    </a:ext>
                  </a:extLst>
                </a:gridCol>
                <a:gridCol w="1748901">
                  <a:extLst>
                    <a:ext uri="{9D8B030D-6E8A-4147-A177-3AD203B41FA5}">
                      <a16:colId xmlns:a16="http://schemas.microsoft.com/office/drawing/2014/main" val="3853026697"/>
                    </a:ext>
                  </a:extLst>
                </a:gridCol>
                <a:gridCol w="3098307">
                  <a:extLst>
                    <a:ext uri="{9D8B030D-6E8A-4147-A177-3AD203B41FA5}">
                      <a16:colId xmlns:a16="http://schemas.microsoft.com/office/drawing/2014/main" val="3784992641"/>
                    </a:ext>
                  </a:extLst>
                </a:gridCol>
                <a:gridCol w="2423604">
                  <a:extLst>
                    <a:ext uri="{9D8B030D-6E8A-4147-A177-3AD203B41FA5}">
                      <a16:colId xmlns:a16="http://schemas.microsoft.com/office/drawing/2014/main" val="3539173398"/>
                    </a:ext>
                  </a:extLst>
                </a:gridCol>
              </a:tblGrid>
              <a:tr h="6611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</a:rPr>
                        <a:t>HP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攻击模式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技能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切换下一阶段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43191807"/>
                  </a:ext>
                </a:extLst>
              </a:tr>
              <a:tr h="6611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100%</a:t>
                      </a:r>
                      <a:r>
                        <a:rPr lang="zh-CN" sz="2000" kern="100">
                          <a:effectLst/>
                          <a:latin typeface="+mn-lt"/>
                        </a:rPr>
                        <a:t>～</a:t>
                      </a:r>
                      <a:r>
                        <a:rPr lang="en-US" sz="2000" kern="100">
                          <a:effectLst/>
                          <a:latin typeface="+mn-lt"/>
                        </a:rPr>
                        <a:t>60%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近战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近战平</a:t>
                      </a:r>
                      <a:r>
                        <a:rPr lang="en-US" sz="2000" kern="100">
                          <a:effectLst/>
                          <a:latin typeface="+mn-lt"/>
                        </a:rPr>
                        <a:t>A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发射一圈弹幕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6258203"/>
                  </a:ext>
                </a:extLst>
              </a:tr>
              <a:tr h="66115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  <a:latin typeface="+mn-lt"/>
                        </a:rPr>
                        <a:t>60%</a:t>
                      </a:r>
                      <a:r>
                        <a:rPr lang="zh-CN" sz="2000" kern="100">
                          <a:effectLst/>
                          <a:latin typeface="+mn-lt"/>
                        </a:rPr>
                        <a:t>～</a:t>
                      </a:r>
                      <a:r>
                        <a:rPr lang="en-US" sz="2000" kern="100">
                          <a:effectLst/>
                          <a:latin typeface="+mn-lt"/>
                        </a:rPr>
                        <a:t>20%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远程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召唤炮台，逃跑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召唤压路机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83191238"/>
                  </a:ext>
                </a:extLst>
              </a:tr>
              <a:tr h="85737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  <a:latin typeface="+mn-lt"/>
                        </a:rPr>
                        <a:t>20%</a:t>
                      </a:r>
                      <a:r>
                        <a:rPr lang="zh-CN" sz="2000" kern="100" dirty="0">
                          <a:effectLst/>
                          <a:latin typeface="+mn-lt"/>
                        </a:rPr>
                        <a:t>～</a:t>
                      </a:r>
                      <a:r>
                        <a:rPr lang="en-US" sz="2000" kern="100" dirty="0">
                          <a:effectLst/>
                          <a:latin typeface="+mn-lt"/>
                        </a:rPr>
                        <a:t>0%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近战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>
                          <a:effectLst/>
                          <a:latin typeface="+mn-lt"/>
                        </a:rPr>
                        <a:t>压路机攻击、瞬移、暴走</a:t>
                      </a:r>
                      <a:endParaRPr lang="zh-CN" sz="2000" kern="10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2000" kern="100" dirty="0">
                          <a:effectLst/>
                          <a:latin typeface="+mn-lt"/>
                        </a:rPr>
                        <a:t>无</a:t>
                      </a:r>
                      <a:endParaRPr lang="zh-CN" sz="2000" kern="100" dirty="0">
                        <a:effectLst/>
                        <a:latin typeface="+mn-lt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05277017"/>
                  </a:ext>
                </a:extLst>
              </a:tr>
            </a:tbl>
          </a:graphicData>
        </a:graphic>
      </p:graphicFrame>
      <p:sp>
        <p:nvSpPr>
          <p:cNvPr id="4" name="文本框 3">
            <a:extLst>
              <a:ext uri="{FF2B5EF4-FFF2-40B4-BE49-F238E27FC236}">
                <a16:creationId xmlns:a16="http://schemas.microsoft.com/office/drawing/2014/main" id="{4D234DA2-3E2F-439E-83A4-99EA61BF0A57}"/>
              </a:ext>
            </a:extLst>
          </p:cNvPr>
          <p:cNvSpPr txBox="1"/>
          <p:nvPr/>
        </p:nvSpPr>
        <p:spPr>
          <a:xfrm>
            <a:off x="2740240" y="5051395"/>
            <a:ext cx="6711519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+mn-lt"/>
              </a:rPr>
              <a:t>BOSS</a:t>
            </a:r>
            <a:r>
              <a:rPr lang="zh-CN" altLang="en-US" sz="2000" dirty="0">
                <a:latin typeface="+mn-lt"/>
              </a:rPr>
              <a:t>进行多段设计，每阶段攻击方式和玩法都不相同</a:t>
            </a:r>
            <a:endParaRPr lang="en-US" altLang="zh-CN" sz="2000" dirty="0"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+mn-lt"/>
              </a:rPr>
              <a:t>一共存在三个阶段</a:t>
            </a:r>
          </a:p>
        </p:txBody>
      </p:sp>
    </p:spTree>
    <p:extLst>
      <p:ext uri="{BB962C8B-B14F-4D97-AF65-F5344CB8AC3E}">
        <p14:creationId xmlns:p14="http://schemas.microsoft.com/office/powerpoint/2010/main" val="186990921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设计</a:t>
            </a:r>
            <a:r>
              <a:rPr lang="en-US" altLang="zh-CN" dirty="0"/>
              <a:t>——BOSS</a:t>
            </a:r>
            <a:r>
              <a:rPr lang="zh-CN" altLang="en-US" dirty="0"/>
              <a:t>决策树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B12A46-7892-408E-841A-467575DDA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453" y="51849"/>
            <a:ext cx="5065727" cy="675430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EF783E-CBDB-4E25-AC3A-3135532A68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082887" y="1820551"/>
            <a:ext cx="2415540" cy="22936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A7C781A-4ECB-4658-BB6D-BE3D381C0476}"/>
              </a:ext>
            </a:extLst>
          </p:cNvPr>
          <p:cNvSpPr txBox="1"/>
          <p:nvPr/>
        </p:nvSpPr>
        <p:spPr>
          <a:xfrm>
            <a:off x="1447060" y="4323425"/>
            <a:ext cx="3364637" cy="128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BOSS</a:t>
            </a:r>
            <a:r>
              <a:rPr lang="zh-CN" altLang="en-US" dirty="0"/>
              <a:t>：索伦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特点：黑暗世界的王者，残酷暴戾，实力强劲。</a:t>
            </a:r>
          </a:p>
        </p:txBody>
      </p:sp>
    </p:spTree>
    <p:extLst>
      <p:ext uri="{BB962C8B-B14F-4D97-AF65-F5344CB8AC3E}">
        <p14:creationId xmlns:p14="http://schemas.microsoft.com/office/powerpoint/2010/main" val="720066749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4378166" cy="857460"/>
            <a:chOff x="5588007" y="1590635"/>
            <a:chExt cx="4378166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3416320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测试与性能分析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>
                  <a:latin typeface="Century Gothic" panose="020B0502020202020204" pitchFamily="34" charset="0"/>
                </a:rPr>
                <a:t>4</a:t>
              </a:r>
              <a:endParaRPr lang="zh-CN" altLang="en-US" sz="4000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8773960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测试环境搭建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9DDA6D-D646-4B9A-98C3-E2D843CF9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ACD166-7784-42B6-A629-4071C244C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97" y="945711"/>
            <a:ext cx="9143529" cy="51456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6413E38-AF55-48EC-B440-3B1E10F100E4}"/>
              </a:ext>
            </a:extLst>
          </p:cNvPr>
          <p:cNvSpPr txBox="1"/>
          <p:nvPr/>
        </p:nvSpPr>
        <p:spPr>
          <a:xfrm>
            <a:off x="357352" y="1069500"/>
            <a:ext cx="2545645" cy="461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屏幕左上角为实时统计，方便查看怪物数量与状态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屏幕右上角为小地图，可以实时查看怪物位置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怪物状态改变会有特效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魔法师与跟随的兽人之间存在连线</a:t>
            </a:r>
          </a:p>
        </p:txBody>
      </p:sp>
    </p:spTree>
    <p:extLst>
      <p:ext uri="{BB962C8B-B14F-4D97-AF65-F5344CB8AC3E}">
        <p14:creationId xmlns:p14="http://schemas.microsoft.com/office/powerpoint/2010/main" val="2114282750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性能分析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587453F-D03C-4CB4-A239-C6ED27AD6E94}"/>
              </a:ext>
            </a:extLst>
          </p:cNvPr>
          <p:cNvSpPr txBox="1"/>
          <p:nvPr/>
        </p:nvSpPr>
        <p:spPr>
          <a:xfrm>
            <a:off x="523786" y="1356321"/>
            <a:ext cx="4973070" cy="50382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200" spc="3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just"/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使用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unity profile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进行性能分析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algn="just"/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右图为法师数量为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1000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时的</a:t>
            </a:r>
            <a:r>
              <a:rPr lang="en-US" altLang="zh-CN" sz="1800" dirty="0">
                <a:solidFill>
                  <a:schemeClr val="tx1"/>
                </a:solidFill>
                <a:latin typeface="+mn-lt"/>
              </a:rPr>
              <a:t>CPU</a:t>
            </a:r>
            <a:r>
              <a:rPr lang="zh-CN" altLang="en-US" sz="1800" dirty="0">
                <a:solidFill>
                  <a:schemeClr val="tx1"/>
                </a:solidFill>
                <a:latin typeface="+mn-lt"/>
              </a:rPr>
              <a:t>使用率</a:t>
            </a:r>
            <a:endParaRPr lang="en-US" altLang="zh-CN" sz="1800" dirty="0">
              <a:solidFill>
                <a:schemeClr val="tx1"/>
              </a:solidFill>
              <a:latin typeface="+mn-lt"/>
            </a:endParaRPr>
          </a:p>
          <a:p>
            <a:pPr algn="just"/>
            <a:endParaRPr lang="en-US" altLang="zh-CN" sz="1800" kern="100" dirty="0">
              <a:effectLst/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经过测试我们可以发现：当改变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NPC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数量时，对游戏性能开销的影响比较大，但仍然在可接受的范围内。如果修改的是</a:t>
            </a:r>
            <a:r>
              <a:rPr lang="en-US" altLang="zh-CN" sz="18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NPC</a:t>
            </a:r>
            <a:r>
              <a:rPr lang="zh-CN" altLang="zh-CN" sz="18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预制体的属性，诸如速度、视野范围、伤害值等属性时，对游戏的性能影响不明显。同时，编写的人工智能脚本对游戏的性能开销影响同样不明显。</a:t>
            </a:r>
          </a:p>
          <a:p>
            <a:pPr algn="just">
              <a:spcAft>
                <a:spcPts val="0"/>
              </a:spcAft>
            </a:pPr>
            <a:endParaRPr lang="en-US" altLang="zh-CN" sz="1800" kern="100" dirty="0">
              <a:effectLst/>
              <a:latin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18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基本达到了我们的预期。没有对游戏性能产生太大的影响。</a:t>
            </a:r>
          </a:p>
          <a:p>
            <a:pPr algn="just"/>
            <a:endParaRPr lang="en-US" altLang="zh-CN" sz="2000" dirty="0">
              <a:solidFill>
                <a:schemeClr val="tx1"/>
              </a:solidFill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B4649176-4C0D-4EBC-A4C0-18050DB4270C}"/>
              </a:ext>
            </a:extLst>
          </p:cNvPr>
          <p:cNvCxnSpPr/>
          <p:nvPr/>
        </p:nvCxnSpPr>
        <p:spPr>
          <a:xfrm>
            <a:off x="5867492" y="3603482"/>
            <a:ext cx="0" cy="2278411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8F9219E-7AE6-4CE9-AFB2-9BB994DBDC2A}"/>
              </a:ext>
            </a:extLst>
          </p:cNvPr>
          <p:cNvCxnSpPr/>
          <p:nvPr/>
        </p:nvCxnSpPr>
        <p:spPr>
          <a:xfrm>
            <a:off x="5867492" y="1218666"/>
            <a:ext cx="0" cy="2278411"/>
          </a:xfrm>
          <a:prstGeom prst="line">
            <a:avLst/>
          </a:prstGeom>
          <a:ln w="127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4D635176-271D-4168-BCB7-8B97B1C60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7141618-23F1-4225-A5D8-6860C84843A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95999" y="1152134"/>
            <a:ext cx="5625328" cy="21407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5D182E2-36D6-497A-B2E3-FBB8FD05ACA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095999" y="4000564"/>
            <a:ext cx="5950977" cy="170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59468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288627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视频演示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>
                  <a:latin typeface="Century Gothic" panose="020B0502020202020204" pitchFamily="34" charset="0"/>
                </a:rPr>
                <a:t>5</a:t>
              </a:r>
              <a:endParaRPr lang="zh-CN" altLang="en-US" sz="4000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8932301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>
            <a:extLst>
              <a:ext uri="{FF2B5EF4-FFF2-40B4-BE49-F238E27FC236}">
                <a16:creationId xmlns:a16="http://schemas.microsoft.com/office/drawing/2014/main" id="{234987F0-E0CB-448B-93C2-1AED92645BA7}"/>
              </a:ext>
            </a:extLst>
          </p:cNvPr>
          <p:cNvSpPr/>
          <p:nvPr/>
        </p:nvSpPr>
        <p:spPr bwMode="auto">
          <a:xfrm>
            <a:off x="3262558" y="112345"/>
            <a:ext cx="952500" cy="14462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7792EE0-0A94-4B1A-89B0-B8AEF3BFFF8B}"/>
              </a:ext>
            </a:extLst>
          </p:cNvPr>
          <p:cNvSpPr txBox="1"/>
          <p:nvPr/>
        </p:nvSpPr>
        <p:spPr bwMode="auto">
          <a:xfrm>
            <a:off x="5335437" y="844409"/>
            <a:ext cx="861774" cy="5243358"/>
          </a:xfrm>
          <a:prstGeom prst="rect">
            <a:avLst/>
          </a:prstGeom>
          <a:noFill/>
        </p:spPr>
        <p:txBody>
          <a:bodyPr vert="eaVert"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目录 </a:t>
            </a:r>
            <a:r>
              <a:rPr lang="en-US" altLang="zh-CN" sz="4400" b="1" spc="200" dirty="0">
                <a:solidFill>
                  <a:schemeClr val="tx2"/>
                </a:solidFill>
                <a:latin typeface="+mn-ea"/>
                <a:ea typeface="+mn-ea"/>
                <a:cs typeface="+mn-ea"/>
                <a:sym typeface="+mn-lt"/>
              </a:rPr>
              <a:t>|</a:t>
            </a:r>
            <a:r>
              <a:rPr lang="en-US" altLang="zh-CN" sz="4400" b="1" spc="2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en-US" altLang="zh-CN" sz="4400" b="1" spc="200" dirty="0">
                <a:latin typeface="+mn-lt"/>
                <a:ea typeface="+mn-ea"/>
                <a:cs typeface="+mn-ea"/>
                <a:sym typeface="+mn-lt"/>
              </a:rPr>
              <a:t>CONTENTS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7192665" y="1070567"/>
            <a:ext cx="3392601" cy="4766065"/>
            <a:chOff x="6597449" y="1148208"/>
            <a:chExt cx="3392601" cy="4766065"/>
          </a:xfrm>
        </p:grpSpPr>
        <p:grpSp>
          <p:nvGrpSpPr>
            <p:cNvPr id="3" name="组合 2"/>
            <p:cNvGrpSpPr/>
            <p:nvPr/>
          </p:nvGrpSpPr>
          <p:grpSpPr>
            <a:xfrm>
              <a:off x="6597449" y="1148208"/>
              <a:ext cx="2315383" cy="620713"/>
              <a:chOff x="5855427" y="1647453"/>
              <a:chExt cx="2315383" cy="620713"/>
            </a:xfrm>
          </p:grpSpPr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项目简介</a:t>
                </a:r>
              </a:p>
            </p:txBody>
          </p:sp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1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597449" y="2185044"/>
              <a:ext cx="2315383" cy="620713"/>
              <a:chOff x="5855427" y="1647453"/>
              <a:chExt cx="2315383" cy="620713"/>
            </a:xfrm>
          </p:grpSpPr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成员分工</a:t>
                </a: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2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/>
            <p:cNvGrpSpPr/>
            <p:nvPr/>
          </p:nvGrpSpPr>
          <p:grpSpPr>
            <a:xfrm>
              <a:off x="6597449" y="3221216"/>
              <a:ext cx="1964325" cy="620713"/>
              <a:chOff x="5855427" y="1647453"/>
              <a:chExt cx="1964325" cy="620713"/>
            </a:xfrm>
          </p:grpSpPr>
          <p:sp>
            <p:nvSpPr>
              <p:cNvPr id="76" name="文本框 75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269899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800" b="1" dirty="0">
                    <a:sym typeface="+mn-lt"/>
                  </a:rPr>
                  <a:t>AI</a:t>
                </a:r>
                <a:r>
                  <a:rPr lang="zh-CN" altLang="en-US" sz="2800" b="1" dirty="0">
                    <a:sym typeface="+mn-lt"/>
                  </a:rPr>
                  <a:t>设计</a:t>
                </a:r>
              </a:p>
            </p:txBody>
          </p:sp>
          <p:sp>
            <p:nvSpPr>
              <p:cNvPr id="77" name="椭圆 76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3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6597449" y="4257388"/>
              <a:ext cx="3392601" cy="620713"/>
              <a:chOff x="5855427" y="1647453"/>
              <a:chExt cx="3392601" cy="620713"/>
            </a:xfrm>
          </p:grpSpPr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2698175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测试与性能分析</a:t>
                </a:r>
              </a:p>
            </p:txBody>
          </p:sp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4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597449" y="5293560"/>
              <a:ext cx="2315383" cy="620713"/>
              <a:chOff x="5855427" y="1647453"/>
              <a:chExt cx="2315383" cy="620713"/>
            </a:xfrm>
          </p:grpSpPr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1B256AE-680D-4CCC-B51F-B69BF45F0365}"/>
                  </a:ext>
                </a:extLst>
              </p:cNvPr>
              <p:cNvSpPr txBox="1"/>
              <p:nvPr/>
            </p:nvSpPr>
            <p:spPr>
              <a:xfrm>
                <a:off x="6549853" y="1696200"/>
                <a:ext cx="1620957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800" b="1" dirty="0">
                    <a:sym typeface="+mn-lt"/>
                  </a:rPr>
                  <a:t>视频演示</a:t>
                </a: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4CD969C8-E62F-446D-85AA-293C5C9F7396}"/>
                  </a:ext>
                </a:extLst>
              </p:cNvPr>
              <p:cNvSpPr/>
              <p:nvPr/>
            </p:nvSpPr>
            <p:spPr>
              <a:xfrm>
                <a:off x="5855427" y="1647453"/>
                <a:ext cx="620712" cy="620713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3200" b="1" dirty="0">
                    <a:latin typeface="Century Gothic" panose="020B0502020202020204" pitchFamily="34" charset="0"/>
                    <a:ea typeface="微软雅黑" panose="020B0503020204020204" pitchFamily="34" charset="-122"/>
                  </a:rPr>
                  <a:t>5</a:t>
                </a:r>
                <a:endParaRPr lang="zh-CN" altLang="en-US" sz="3200" b="1" dirty="0">
                  <a:latin typeface="Century Gothic" panose="020B0502020202020204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9783679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72BFA38D-9A8C-4E0C-9C6C-2CB34BEACF7B}"/>
              </a:ext>
            </a:extLst>
          </p:cNvPr>
          <p:cNvCxnSpPr>
            <a:cxnSpLocks/>
          </p:cNvCxnSpPr>
          <p:nvPr/>
        </p:nvCxnSpPr>
        <p:spPr>
          <a:xfrm>
            <a:off x="4230912" y="4042946"/>
            <a:ext cx="7287114" cy="0"/>
          </a:xfrm>
          <a:prstGeom prst="line">
            <a:avLst/>
          </a:prstGeom>
          <a:ln w="9525" cmpd="sng">
            <a:gradFill>
              <a:gsLst>
                <a:gs pos="11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>
                    <a:alpha val="81000"/>
                  </a:schemeClr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businessman_126354">
            <a:extLst>
              <a:ext uri="{FF2B5EF4-FFF2-40B4-BE49-F238E27FC236}">
                <a16:creationId xmlns:a16="http://schemas.microsoft.com/office/drawing/2014/main" id="{83B58918-BCD0-45B7-98ED-AC4A02B905DA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5102730"/>
            <a:ext cx="324490" cy="323999"/>
          </a:xfrm>
          <a:custGeom>
            <a:avLst/>
            <a:gdLst>
              <a:gd name="connsiteX0" fmla="*/ 296829 w 606086"/>
              <a:gd name="connsiteY0" fmla="*/ 111836 h 605169"/>
              <a:gd name="connsiteX1" fmla="*/ 345700 w 606086"/>
              <a:gd name="connsiteY1" fmla="*/ 122069 h 605169"/>
              <a:gd name="connsiteX2" fmla="*/ 369424 w 606086"/>
              <a:gd name="connsiteY2" fmla="*/ 144052 h 605169"/>
              <a:gd name="connsiteX3" fmla="*/ 395520 w 606086"/>
              <a:gd name="connsiteY3" fmla="*/ 226770 h 605169"/>
              <a:gd name="connsiteX4" fmla="*/ 392104 w 606086"/>
              <a:gd name="connsiteY4" fmla="*/ 239561 h 605169"/>
              <a:gd name="connsiteX5" fmla="*/ 400360 w 606086"/>
              <a:gd name="connsiteY5" fmla="*/ 274430 h 605169"/>
              <a:gd name="connsiteX6" fmla="*/ 383469 w 606086"/>
              <a:gd name="connsiteY6" fmla="*/ 303708 h 605169"/>
              <a:gd name="connsiteX7" fmla="*/ 324444 w 606086"/>
              <a:gd name="connsiteY7" fmla="*/ 376666 h 605169"/>
              <a:gd name="connsiteX8" fmla="*/ 281172 w 606086"/>
              <a:gd name="connsiteY8" fmla="*/ 376761 h 605169"/>
              <a:gd name="connsiteX9" fmla="*/ 222147 w 606086"/>
              <a:gd name="connsiteY9" fmla="*/ 303708 h 605169"/>
              <a:gd name="connsiteX10" fmla="*/ 205350 w 606086"/>
              <a:gd name="connsiteY10" fmla="*/ 274430 h 605169"/>
              <a:gd name="connsiteX11" fmla="*/ 213701 w 606086"/>
              <a:gd name="connsiteY11" fmla="*/ 239656 h 605169"/>
              <a:gd name="connsiteX12" fmla="*/ 210285 w 606086"/>
              <a:gd name="connsiteY12" fmla="*/ 226959 h 605169"/>
              <a:gd name="connsiteX13" fmla="*/ 210190 w 606086"/>
              <a:gd name="connsiteY13" fmla="*/ 186216 h 605169"/>
              <a:gd name="connsiteX14" fmla="*/ 233914 w 606086"/>
              <a:gd name="connsiteY14" fmla="*/ 144715 h 605169"/>
              <a:gd name="connsiteX15" fmla="*/ 255929 w 606086"/>
              <a:gd name="connsiteY15" fmla="*/ 126523 h 605169"/>
              <a:gd name="connsiteX16" fmla="*/ 277376 w 606086"/>
              <a:gd name="connsiteY16" fmla="*/ 115531 h 605169"/>
              <a:gd name="connsiteX17" fmla="*/ 296829 w 606086"/>
              <a:gd name="connsiteY17" fmla="*/ 111836 h 605169"/>
              <a:gd name="connsiteX18" fmla="*/ 304039 w 606086"/>
              <a:gd name="connsiteY18" fmla="*/ 58271 h 605169"/>
              <a:gd name="connsiteX19" fmla="*/ 59309 w 606086"/>
              <a:gd name="connsiteY19" fmla="*/ 302537 h 605169"/>
              <a:gd name="connsiteX20" fmla="*/ 113398 w 606086"/>
              <a:gd name="connsiteY20" fmla="*/ 455559 h 605169"/>
              <a:gd name="connsiteX21" fmla="*/ 149078 w 606086"/>
              <a:gd name="connsiteY21" fmla="*/ 407331 h 605169"/>
              <a:gd name="connsiteX22" fmla="*/ 236001 w 606086"/>
              <a:gd name="connsiteY22" fmla="*/ 367725 h 605169"/>
              <a:gd name="connsiteX23" fmla="*/ 272155 w 606086"/>
              <a:gd name="connsiteY23" fmla="*/ 481804 h 605169"/>
              <a:gd name="connsiteX24" fmla="*/ 277090 w 606086"/>
              <a:gd name="connsiteY24" fmla="*/ 497249 h 605169"/>
              <a:gd name="connsiteX25" fmla="*/ 293316 w 606086"/>
              <a:gd name="connsiteY25" fmla="*/ 451484 h 605169"/>
              <a:gd name="connsiteX26" fmla="*/ 304039 w 606086"/>
              <a:gd name="connsiteY26" fmla="*/ 397193 h 605169"/>
              <a:gd name="connsiteX27" fmla="*/ 314762 w 606086"/>
              <a:gd name="connsiteY27" fmla="*/ 451484 h 605169"/>
              <a:gd name="connsiteX28" fmla="*/ 330894 w 606086"/>
              <a:gd name="connsiteY28" fmla="*/ 496965 h 605169"/>
              <a:gd name="connsiteX29" fmla="*/ 335829 w 606086"/>
              <a:gd name="connsiteY29" fmla="*/ 481710 h 605169"/>
              <a:gd name="connsiteX30" fmla="*/ 335924 w 606086"/>
              <a:gd name="connsiteY30" fmla="*/ 481994 h 605169"/>
              <a:gd name="connsiteX31" fmla="*/ 341617 w 606086"/>
              <a:gd name="connsiteY31" fmla="*/ 463897 h 605169"/>
              <a:gd name="connsiteX32" fmla="*/ 371983 w 606086"/>
              <a:gd name="connsiteY32" fmla="*/ 367915 h 605169"/>
              <a:gd name="connsiteX33" fmla="*/ 458906 w 606086"/>
              <a:gd name="connsiteY33" fmla="*/ 407426 h 605169"/>
              <a:gd name="connsiteX34" fmla="*/ 494586 w 606086"/>
              <a:gd name="connsiteY34" fmla="*/ 455653 h 605169"/>
              <a:gd name="connsiteX35" fmla="*/ 548770 w 606086"/>
              <a:gd name="connsiteY35" fmla="*/ 302537 h 605169"/>
              <a:gd name="connsiteX36" fmla="*/ 304039 w 606086"/>
              <a:gd name="connsiteY36" fmla="*/ 58271 h 605169"/>
              <a:gd name="connsiteX37" fmla="*/ 302996 w 606086"/>
              <a:gd name="connsiteY37" fmla="*/ 0 h 605169"/>
              <a:gd name="connsiteX38" fmla="*/ 606086 w 606086"/>
              <a:gd name="connsiteY38" fmla="*/ 302537 h 605169"/>
              <a:gd name="connsiteX39" fmla="*/ 302996 w 606086"/>
              <a:gd name="connsiteY39" fmla="*/ 605169 h 605169"/>
              <a:gd name="connsiteX40" fmla="*/ 0 w 606086"/>
              <a:gd name="connsiteY40" fmla="*/ 302537 h 605169"/>
              <a:gd name="connsiteX41" fmla="*/ 302996 w 606086"/>
              <a:gd name="connsiteY41" fmla="*/ 0 h 60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6086" h="605169">
                <a:moveTo>
                  <a:pt x="296829" y="111836"/>
                </a:moveTo>
                <a:cubicBezTo>
                  <a:pt x="318086" y="109941"/>
                  <a:pt x="334123" y="115247"/>
                  <a:pt x="345700" y="122069"/>
                </a:cubicBezTo>
                <a:cubicBezTo>
                  <a:pt x="362876" y="131544"/>
                  <a:pt x="369424" y="144052"/>
                  <a:pt x="369424" y="144052"/>
                </a:cubicBezTo>
                <a:cubicBezTo>
                  <a:pt x="369424" y="144052"/>
                  <a:pt x="408806" y="146799"/>
                  <a:pt x="395520" y="226770"/>
                </a:cubicBezTo>
                <a:cubicBezTo>
                  <a:pt x="394761" y="231128"/>
                  <a:pt x="393622" y="235297"/>
                  <a:pt x="392104" y="239561"/>
                </a:cubicBezTo>
                <a:cubicBezTo>
                  <a:pt x="400075" y="238803"/>
                  <a:pt x="409280" y="243351"/>
                  <a:pt x="400360" y="274430"/>
                </a:cubicBezTo>
                <a:cubicBezTo>
                  <a:pt x="394002" y="297075"/>
                  <a:pt x="388023" y="303329"/>
                  <a:pt x="383469" y="303708"/>
                </a:cubicBezTo>
                <a:cubicBezTo>
                  <a:pt x="379293" y="330522"/>
                  <a:pt x="357942" y="364538"/>
                  <a:pt x="324444" y="376666"/>
                </a:cubicBezTo>
                <a:cubicBezTo>
                  <a:pt x="310494" y="381688"/>
                  <a:pt x="295026" y="381688"/>
                  <a:pt x="281172" y="376761"/>
                </a:cubicBezTo>
                <a:cubicBezTo>
                  <a:pt x="247009" y="364728"/>
                  <a:pt x="226322" y="330617"/>
                  <a:pt x="222147" y="303708"/>
                </a:cubicBezTo>
                <a:cubicBezTo>
                  <a:pt x="217782" y="303329"/>
                  <a:pt x="211803" y="297075"/>
                  <a:pt x="205350" y="274430"/>
                </a:cubicBezTo>
                <a:cubicBezTo>
                  <a:pt x="196525" y="243446"/>
                  <a:pt x="205825" y="238898"/>
                  <a:pt x="213701" y="239656"/>
                </a:cubicBezTo>
                <a:cubicBezTo>
                  <a:pt x="212183" y="235392"/>
                  <a:pt x="211044" y="231128"/>
                  <a:pt x="210285" y="226959"/>
                </a:cubicBezTo>
                <a:cubicBezTo>
                  <a:pt x="207533" y="212557"/>
                  <a:pt x="206774" y="199102"/>
                  <a:pt x="210190" y="186216"/>
                </a:cubicBezTo>
                <a:cubicBezTo>
                  <a:pt x="214176" y="169066"/>
                  <a:pt x="223475" y="155327"/>
                  <a:pt x="233914" y="144715"/>
                </a:cubicBezTo>
                <a:cubicBezTo>
                  <a:pt x="240556" y="137609"/>
                  <a:pt x="247958" y="131544"/>
                  <a:pt x="255929" y="126523"/>
                </a:cubicBezTo>
                <a:cubicBezTo>
                  <a:pt x="262382" y="121975"/>
                  <a:pt x="269499" y="118184"/>
                  <a:pt x="277376" y="115531"/>
                </a:cubicBezTo>
                <a:cubicBezTo>
                  <a:pt x="283544" y="113447"/>
                  <a:pt x="289997" y="112215"/>
                  <a:pt x="296829" y="111836"/>
                </a:cubicBezTo>
                <a:close/>
                <a:moveTo>
                  <a:pt x="304039" y="58271"/>
                </a:moveTo>
                <a:cubicBezTo>
                  <a:pt x="168911" y="58271"/>
                  <a:pt x="59309" y="167613"/>
                  <a:pt x="59309" y="302537"/>
                </a:cubicBezTo>
                <a:cubicBezTo>
                  <a:pt x="59309" y="360524"/>
                  <a:pt x="79616" y="413774"/>
                  <a:pt x="113398" y="455559"/>
                </a:cubicBezTo>
                <a:cubicBezTo>
                  <a:pt x="115675" y="435851"/>
                  <a:pt x="124026" y="413584"/>
                  <a:pt x="149078" y="407331"/>
                </a:cubicBezTo>
                <a:cubicBezTo>
                  <a:pt x="196999" y="395203"/>
                  <a:pt x="236001" y="367725"/>
                  <a:pt x="236001" y="367725"/>
                </a:cubicBezTo>
                <a:lnTo>
                  <a:pt x="272155" y="481804"/>
                </a:lnTo>
                <a:lnTo>
                  <a:pt x="277090" y="497249"/>
                </a:lnTo>
                <a:lnTo>
                  <a:pt x="293316" y="451484"/>
                </a:lnTo>
                <a:cubicBezTo>
                  <a:pt x="252797" y="395013"/>
                  <a:pt x="304039" y="397193"/>
                  <a:pt x="304039" y="397193"/>
                </a:cubicBezTo>
                <a:cubicBezTo>
                  <a:pt x="304039" y="397193"/>
                  <a:pt x="355377" y="395013"/>
                  <a:pt x="314762" y="451484"/>
                </a:cubicBezTo>
                <a:lnTo>
                  <a:pt x="330894" y="496965"/>
                </a:lnTo>
                <a:lnTo>
                  <a:pt x="335829" y="481710"/>
                </a:lnTo>
                <a:lnTo>
                  <a:pt x="335924" y="481994"/>
                </a:lnTo>
                <a:lnTo>
                  <a:pt x="341617" y="463897"/>
                </a:lnTo>
                <a:lnTo>
                  <a:pt x="371983" y="367915"/>
                </a:lnTo>
                <a:cubicBezTo>
                  <a:pt x="371983" y="367915"/>
                  <a:pt x="410985" y="395298"/>
                  <a:pt x="458906" y="407426"/>
                </a:cubicBezTo>
                <a:cubicBezTo>
                  <a:pt x="483958" y="413774"/>
                  <a:pt x="492308" y="435945"/>
                  <a:pt x="494586" y="455653"/>
                </a:cubicBezTo>
                <a:cubicBezTo>
                  <a:pt x="528368" y="413774"/>
                  <a:pt x="548770" y="360524"/>
                  <a:pt x="548770" y="302537"/>
                </a:cubicBezTo>
                <a:cubicBezTo>
                  <a:pt x="548770" y="167613"/>
                  <a:pt x="439168" y="58271"/>
                  <a:pt x="304039" y="58271"/>
                </a:cubicBezTo>
                <a:close/>
                <a:moveTo>
                  <a:pt x="302996" y="0"/>
                </a:moveTo>
                <a:cubicBezTo>
                  <a:pt x="470388" y="0"/>
                  <a:pt x="606086" y="135398"/>
                  <a:pt x="606086" y="302537"/>
                </a:cubicBezTo>
                <a:cubicBezTo>
                  <a:pt x="606086" y="469676"/>
                  <a:pt x="470388" y="605169"/>
                  <a:pt x="302996" y="605169"/>
                </a:cubicBezTo>
                <a:cubicBezTo>
                  <a:pt x="135603" y="605169"/>
                  <a:pt x="0" y="469676"/>
                  <a:pt x="0" y="302537"/>
                </a:cubicBezTo>
                <a:cubicBezTo>
                  <a:pt x="0" y="135398"/>
                  <a:pt x="135603" y="0"/>
                  <a:pt x="30299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user-avatar-profile_70039">
            <a:extLst>
              <a:ext uri="{FF2B5EF4-FFF2-40B4-BE49-F238E27FC236}">
                <a16:creationId xmlns:a16="http://schemas.microsoft.com/office/drawing/2014/main" id="{C8FA0E4A-FEF9-4543-BA4C-F9B6458D9428}"/>
              </a:ext>
            </a:extLst>
          </p:cNvPr>
          <p:cNvSpPr>
            <a:spLocks noChangeAspect="1"/>
          </p:cNvSpPr>
          <p:nvPr/>
        </p:nvSpPr>
        <p:spPr bwMode="auto">
          <a:xfrm>
            <a:off x="7119259" y="4589511"/>
            <a:ext cx="324453" cy="324000"/>
          </a:xfrm>
          <a:custGeom>
            <a:avLst/>
            <a:gdLst>
              <a:gd name="connsiteX0" fmla="*/ 203130 w 605451"/>
              <a:gd name="connsiteY0" fmla="*/ 345841 h 604605"/>
              <a:gd name="connsiteX1" fmla="*/ 302807 w 605451"/>
              <a:gd name="connsiteY1" fmla="*/ 396386 h 604605"/>
              <a:gd name="connsiteX2" fmla="*/ 402301 w 605451"/>
              <a:gd name="connsiteY2" fmla="*/ 345933 h 604605"/>
              <a:gd name="connsiteX3" fmla="*/ 450630 w 605451"/>
              <a:gd name="connsiteY3" fmla="*/ 394101 h 604605"/>
              <a:gd name="connsiteX4" fmla="*/ 469119 w 605451"/>
              <a:gd name="connsiteY4" fmla="*/ 433038 h 604605"/>
              <a:gd name="connsiteX5" fmla="*/ 302807 w 605451"/>
              <a:gd name="connsiteY5" fmla="*/ 513928 h 604605"/>
              <a:gd name="connsiteX6" fmla="*/ 136403 w 605451"/>
              <a:gd name="connsiteY6" fmla="*/ 432947 h 604605"/>
              <a:gd name="connsiteX7" fmla="*/ 154893 w 605451"/>
              <a:gd name="connsiteY7" fmla="*/ 394101 h 604605"/>
              <a:gd name="connsiteX8" fmla="*/ 203130 w 605451"/>
              <a:gd name="connsiteY8" fmla="*/ 345841 h 604605"/>
              <a:gd name="connsiteX9" fmla="*/ 302771 w 605451"/>
              <a:gd name="connsiteY9" fmla="*/ 170278 h 604605"/>
              <a:gd name="connsiteX10" fmla="*/ 240548 w 605451"/>
              <a:gd name="connsiteY10" fmla="*/ 248130 h 604605"/>
              <a:gd name="connsiteX11" fmla="*/ 302771 w 605451"/>
              <a:gd name="connsiteY11" fmla="*/ 325798 h 604605"/>
              <a:gd name="connsiteX12" fmla="*/ 364903 w 605451"/>
              <a:gd name="connsiteY12" fmla="*/ 248130 h 604605"/>
              <a:gd name="connsiteX13" fmla="*/ 302771 w 605451"/>
              <a:gd name="connsiteY13" fmla="*/ 170278 h 604605"/>
              <a:gd name="connsiteX14" fmla="*/ 302771 w 605451"/>
              <a:gd name="connsiteY14" fmla="*/ 129982 h 604605"/>
              <a:gd name="connsiteX15" fmla="*/ 405257 w 605451"/>
              <a:gd name="connsiteY15" fmla="*/ 248130 h 604605"/>
              <a:gd name="connsiteX16" fmla="*/ 302771 w 605451"/>
              <a:gd name="connsiteY16" fmla="*/ 366094 h 604605"/>
              <a:gd name="connsiteX17" fmla="*/ 200194 w 605451"/>
              <a:gd name="connsiteY17" fmla="*/ 248130 h 604605"/>
              <a:gd name="connsiteX18" fmla="*/ 302771 w 605451"/>
              <a:gd name="connsiteY18" fmla="*/ 129982 h 604605"/>
              <a:gd name="connsiteX19" fmla="*/ 302771 w 605451"/>
              <a:gd name="connsiteY19" fmla="*/ 60415 h 604605"/>
              <a:gd name="connsiteX20" fmla="*/ 60591 w 605451"/>
              <a:gd name="connsiteY20" fmla="*/ 302348 h 604605"/>
              <a:gd name="connsiteX21" fmla="*/ 302771 w 605451"/>
              <a:gd name="connsiteY21" fmla="*/ 544190 h 604605"/>
              <a:gd name="connsiteX22" fmla="*/ 544952 w 605451"/>
              <a:gd name="connsiteY22" fmla="*/ 302348 h 604605"/>
              <a:gd name="connsiteX23" fmla="*/ 302771 w 605451"/>
              <a:gd name="connsiteY23" fmla="*/ 60415 h 604605"/>
              <a:gd name="connsiteX24" fmla="*/ 302771 w 605451"/>
              <a:gd name="connsiteY24" fmla="*/ 0 h 604605"/>
              <a:gd name="connsiteX25" fmla="*/ 605451 w 605451"/>
              <a:gd name="connsiteY25" fmla="*/ 302348 h 604605"/>
              <a:gd name="connsiteX26" fmla="*/ 302771 w 605451"/>
              <a:gd name="connsiteY26" fmla="*/ 604605 h 604605"/>
              <a:gd name="connsiteX27" fmla="*/ 0 w 605451"/>
              <a:gd name="connsiteY27" fmla="*/ 302348 h 604605"/>
              <a:gd name="connsiteX28" fmla="*/ 302771 w 605451"/>
              <a:gd name="connsiteY28" fmla="*/ 0 h 60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05451" h="604605">
                <a:moveTo>
                  <a:pt x="203130" y="345841"/>
                </a:moveTo>
                <a:cubicBezTo>
                  <a:pt x="227568" y="376735"/>
                  <a:pt x="263082" y="396386"/>
                  <a:pt x="302807" y="396386"/>
                </a:cubicBezTo>
                <a:cubicBezTo>
                  <a:pt x="342440" y="396386"/>
                  <a:pt x="378046" y="376735"/>
                  <a:pt x="402301" y="345933"/>
                </a:cubicBezTo>
                <a:cubicBezTo>
                  <a:pt x="423079" y="355895"/>
                  <a:pt x="440378" y="372530"/>
                  <a:pt x="450630" y="394101"/>
                </a:cubicBezTo>
                <a:lnTo>
                  <a:pt x="469119" y="433038"/>
                </a:lnTo>
                <a:cubicBezTo>
                  <a:pt x="430310" y="482212"/>
                  <a:pt x="370174" y="513928"/>
                  <a:pt x="302807" y="513928"/>
                </a:cubicBezTo>
                <a:cubicBezTo>
                  <a:pt x="235257" y="513928"/>
                  <a:pt x="175212" y="482212"/>
                  <a:pt x="136403" y="432947"/>
                </a:cubicBezTo>
                <a:lnTo>
                  <a:pt x="154893" y="394101"/>
                </a:lnTo>
                <a:cubicBezTo>
                  <a:pt x="165144" y="372530"/>
                  <a:pt x="182443" y="355804"/>
                  <a:pt x="203130" y="345841"/>
                </a:cubicBezTo>
                <a:close/>
                <a:moveTo>
                  <a:pt x="302771" y="170278"/>
                </a:moveTo>
                <a:cubicBezTo>
                  <a:pt x="268457" y="170278"/>
                  <a:pt x="240548" y="205184"/>
                  <a:pt x="240548" y="248130"/>
                </a:cubicBezTo>
                <a:cubicBezTo>
                  <a:pt x="240548" y="290984"/>
                  <a:pt x="268457" y="325798"/>
                  <a:pt x="302771" y="325798"/>
                </a:cubicBezTo>
                <a:cubicBezTo>
                  <a:pt x="336994" y="325798"/>
                  <a:pt x="364903" y="290984"/>
                  <a:pt x="364903" y="248130"/>
                </a:cubicBezTo>
                <a:cubicBezTo>
                  <a:pt x="364903" y="205184"/>
                  <a:pt x="336994" y="170278"/>
                  <a:pt x="302771" y="170278"/>
                </a:cubicBezTo>
                <a:close/>
                <a:moveTo>
                  <a:pt x="302771" y="129982"/>
                </a:moveTo>
                <a:cubicBezTo>
                  <a:pt x="359230" y="129982"/>
                  <a:pt x="405257" y="182980"/>
                  <a:pt x="405257" y="248130"/>
                </a:cubicBezTo>
                <a:cubicBezTo>
                  <a:pt x="405257" y="313188"/>
                  <a:pt x="359230" y="366094"/>
                  <a:pt x="302771" y="366094"/>
                </a:cubicBezTo>
                <a:cubicBezTo>
                  <a:pt x="246221" y="366094"/>
                  <a:pt x="200194" y="313188"/>
                  <a:pt x="200194" y="248130"/>
                </a:cubicBezTo>
                <a:cubicBezTo>
                  <a:pt x="200194" y="182980"/>
                  <a:pt x="246221" y="129982"/>
                  <a:pt x="302771" y="129982"/>
                </a:cubicBezTo>
                <a:close/>
                <a:moveTo>
                  <a:pt x="302771" y="60415"/>
                </a:moveTo>
                <a:cubicBezTo>
                  <a:pt x="169142" y="60415"/>
                  <a:pt x="60591" y="168997"/>
                  <a:pt x="60591" y="302348"/>
                </a:cubicBezTo>
                <a:cubicBezTo>
                  <a:pt x="60591" y="435700"/>
                  <a:pt x="169142" y="544190"/>
                  <a:pt x="302771" y="544190"/>
                </a:cubicBezTo>
                <a:cubicBezTo>
                  <a:pt x="436309" y="544190"/>
                  <a:pt x="544952" y="435700"/>
                  <a:pt x="544952" y="302348"/>
                </a:cubicBezTo>
                <a:cubicBezTo>
                  <a:pt x="544952" y="168997"/>
                  <a:pt x="436309" y="60415"/>
                  <a:pt x="302771" y="60415"/>
                </a:cubicBezTo>
                <a:close/>
                <a:moveTo>
                  <a:pt x="302771" y="0"/>
                </a:moveTo>
                <a:cubicBezTo>
                  <a:pt x="469717" y="0"/>
                  <a:pt x="605451" y="135636"/>
                  <a:pt x="605451" y="302348"/>
                </a:cubicBezTo>
                <a:cubicBezTo>
                  <a:pt x="605451" y="468969"/>
                  <a:pt x="469717" y="604605"/>
                  <a:pt x="302771" y="604605"/>
                </a:cubicBezTo>
                <a:cubicBezTo>
                  <a:pt x="135826" y="604605"/>
                  <a:pt x="0" y="468969"/>
                  <a:pt x="0" y="302348"/>
                </a:cubicBezTo>
                <a:cubicBezTo>
                  <a:pt x="0" y="135636"/>
                  <a:pt x="135826" y="0"/>
                  <a:pt x="30277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C7F843F-C2DA-4DB8-BA88-18394FAAAFC0}"/>
              </a:ext>
            </a:extLst>
          </p:cNvPr>
          <p:cNvSpPr txBox="1"/>
          <p:nvPr/>
        </p:nvSpPr>
        <p:spPr>
          <a:xfrm>
            <a:off x="7608346" y="4599386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答辩人：</a:t>
            </a:r>
            <a:r>
              <a:rPr lang="en-US" altLang="zh-CN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TUP</a:t>
            </a: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小组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2E28DAD-DCDD-42F9-82E7-89BE85D0258F}"/>
              </a:ext>
            </a:extLst>
          </p:cNvPr>
          <p:cNvSpPr txBox="1"/>
          <p:nvPr/>
        </p:nvSpPr>
        <p:spPr>
          <a:xfrm>
            <a:off x="7608346" y="5112604"/>
            <a:ext cx="3714570" cy="3042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pc="300" dirty="0">
                <a:solidFill>
                  <a:schemeClr val="bg1">
                    <a:alpha val="90000"/>
                  </a:schemeClr>
                </a:solidFill>
                <a:latin typeface="+mn-ea"/>
              </a:rPr>
              <a:t>导　师：李红松老师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21A0AC7-8073-4C40-8F36-F45903884EC7}"/>
              </a:ext>
            </a:extLst>
          </p:cNvPr>
          <p:cNvSpPr txBox="1"/>
          <p:nvPr/>
        </p:nvSpPr>
        <p:spPr>
          <a:xfrm>
            <a:off x="5635312" y="2956563"/>
            <a:ext cx="5882714" cy="944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zh-CN" altLang="en-US" sz="6000" spc="300" dirty="0">
                <a:solidFill>
                  <a:schemeClr val="bg1"/>
                </a:solidFill>
                <a:latin typeface="+mn-ea"/>
                <a:ea typeface="+mn-ea"/>
              </a:rPr>
              <a:t>感谢聆听</a:t>
            </a:r>
            <a:endParaRPr lang="en-US" altLang="zh-CN" sz="6000" spc="3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1001817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项目简介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sz="4000" b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562369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1439682"/>
            <a:ext cx="7746754" cy="619744"/>
          </a:xfrm>
          <a:prstGeom prst="roundRect">
            <a:avLst/>
          </a:prstGeom>
          <a:solidFill>
            <a:schemeClr val="accent1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项目选题：游戏人工智能算法的设计与实现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CFFC922-C1F3-419D-B1E7-D7E0BBB372A6}"/>
              </a:ext>
            </a:extLst>
          </p:cNvPr>
          <p:cNvSpPr txBox="1"/>
          <p:nvPr/>
        </p:nvSpPr>
        <p:spPr>
          <a:xfrm>
            <a:off x="660399" y="3583200"/>
            <a:ext cx="5607236" cy="619744"/>
          </a:xfrm>
          <a:prstGeom prst="roundRect">
            <a:avLst/>
          </a:prstGeom>
          <a:solidFill>
            <a:schemeClr val="accent4"/>
          </a:solidFill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项目名称：</a:t>
            </a:r>
            <a:r>
              <a:rPr lang="en-US" altLang="zh-CN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JOJO</a:t>
            </a:r>
            <a:r>
              <a:rPr lang="zh-CN" altLang="en-US" sz="2800" b="1" kern="0" spc="300" dirty="0">
                <a:solidFill>
                  <a:srgbClr val="FFFFFF"/>
                </a:solidFill>
                <a:latin typeface="微软雅黑"/>
                <a:ea typeface="微软雅黑"/>
              </a:rPr>
              <a:t>的奇幻大冒险</a:t>
            </a:r>
            <a:endParaRPr kumimoji="0" lang="zh-CN" altLang="en-US" sz="2800" b="1" i="0" u="none" strike="noStrike" kern="0" cap="none" spc="30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微软雅黑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0399" y="2294043"/>
            <a:ext cx="10858500" cy="7612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0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en-US" altLang="zh-CN" sz="20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Unity</a:t>
            </a:r>
            <a:r>
              <a:rPr lang="zh-CN" altLang="zh-CN" sz="20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游戏引擎，构架一个</a:t>
            </a:r>
            <a:r>
              <a:rPr lang="en-US" altLang="zh-CN" sz="20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AI</a:t>
            </a:r>
            <a:r>
              <a:rPr lang="zh-CN" altLang="zh-CN" sz="2000" kern="100" dirty="0">
                <a:effectLst/>
                <a:latin typeface="+mn-ea"/>
                <a:ea typeface="+mn-ea"/>
                <a:cs typeface="Times New Roman" panose="02020603050405020304" pitchFamily="18" charset="0"/>
              </a:rPr>
              <a:t>模型，分层次实现运动层、决策层和战略层的功能</a:t>
            </a:r>
            <a:endParaRPr lang="en-US" altLang="zh-CN" sz="2000" kern="100" dirty="0"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zh-CN" sz="2000" kern="100" dirty="0">
                <a:effectLst/>
                <a:latin typeface="微软雅黑" panose="020B0503020204020204" pitchFamily="34" charset="-122"/>
                <a:cs typeface="Times New Roman" panose="02020603050405020304" pitchFamily="18" charset="0"/>
              </a:rPr>
              <a:t>完成一个游戏的原型系统，最后通过软件测试评估游戏的可玩性</a:t>
            </a:r>
            <a:endParaRPr lang="en-US" altLang="zh-CN" sz="2000" kern="100" dirty="0">
              <a:effectLst/>
              <a:latin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293663-D3EA-41D6-B7D2-3C1270AE30EF}"/>
              </a:ext>
            </a:extLst>
          </p:cNvPr>
          <p:cNvSpPr txBox="1"/>
          <p:nvPr/>
        </p:nvSpPr>
        <p:spPr>
          <a:xfrm>
            <a:off x="666750" y="4494566"/>
            <a:ext cx="10858500" cy="1161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游戏类型：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3D rouge-like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类第一人称射击游戏</a:t>
            </a:r>
            <a:endParaRPr lang="en-US" altLang="zh-CN" sz="2000" spc="300" dirty="0">
              <a:solidFill>
                <a:srgbClr val="000000">
                  <a:lumMod val="85000"/>
                  <a:lumOff val="15000"/>
                </a:srgbClr>
              </a:solidFill>
              <a:latin typeface="微软雅黑"/>
              <a:ea typeface="微软雅黑"/>
            </a:endParaRPr>
          </a:p>
          <a:p>
            <a:pPr algn="just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游戏背景：主角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JOJO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误入游戏世界，只能通过击败小怪。升级天赋来强化自己。打败最终</a:t>
            </a:r>
            <a:r>
              <a:rPr lang="en-US" altLang="zh-CN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BOSS</a:t>
            </a:r>
            <a:r>
              <a:rPr lang="zh-CN" altLang="en-US" sz="2000" spc="30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微软雅黑"/>
              </a:rPr>
              <a:t>才能回归现实世界</a:t>
            </a:r>
          </a:p>
        </p:txBody>
      </p:sp>
      <p:sp>
        <p:nvSpPr>
          <p:cNvPr id="22" name="文本框 21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88637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项目简介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3A2DB49-A34F-415C-BDCB-6167DF90484C}"/>
              </a:ext>
            </a:extLst>
          </p:cNvPr>
          <p:cNvSpPr/>
          <p:nvPr/>
        </p:nvSpPr>
        <p:spPr>
          <a:xfrm>
            <a:off x="660400" y="1026788"/>
            <a:ext cx="10858500" cy="5003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sx="101000" sy="101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83EB24E-FE0D-4498-8616-DAE4D7B97315}"/>
              </a:ext>
            </a:extLst>
          </p:cNvPr>
          <p:cNvSpPr txBox="1"/>
          <p:nvPr/>
        </p:nvSpPr>
        <p:spPr>
          <a:xfrm>
            <a:off x="1139788" y="1866432"/>
            <a:ext cx="3807349" cy="722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0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设计风格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B6D056-BA36-4095-8BCC-5DBB420ACAD9}"/>
              </a:ext>
            </a:extLst>
          </p:cNvPr>
          <p:cNvSpPr txBox="1"/>
          <p:nvPr/>
        </p:nvSpPr>
        <p:spPr>
          <a:xfrm>
            <a:off x="1139788" y="2797274"/>
            <a:ext cx="3927929" cy="1041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架空空间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地牢世界</a:t>
            </a:r>
            <a:endParaRPr lang="en-US" altLang="zh-CN" spc="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西方中世纪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DAE3BEC-0D40-461A-A5E2-07A3B7AD813B}"/>
              </a:ext>
            </a:extLst>
          </p:cNvPr>
          <p:cNvCxnSpPr>
            <a:cxnSpLocks/>
          </p:cNvCxnSpPr>
          <p:nvPr/>
        </p:nvCxnSpPr>
        <p:spPr>
          <a:xfrm>
            <a:off x="1121924" y="2661234"/>
            <a:ext cx="2411389" cy="0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666CFEFB-24CA-47E4-ADB3-EA2BDB238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1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03DDF7F-F228-457A-925D-1B87231A5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9750" y="1278387"/>
            <a:ext cx="7899149" cy="444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39764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993171" cy="857460"/>
            <a:chOff x="5588007" y="1590635"/>
            <a:chExt cx="2993171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2031325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600" b="1" dirty="0">
                  <a:sym typeface="+mn-lt"/>
                </a:rPr>
                <a:t>成员分工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>
                  <a:latin typeface="Century Gothic" panose="020B0502020202020204" pitchFamily="34" charset="0"/>
                </a:rPr>
                <a:t>2</a:t>
              </a:r>
              <a:endParaRPr lang="zh-CN" altLang="en-US" sz="4000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9854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</a:p>
        </p:txBody>
      </p:sp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2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49393BD-6B2B-46EB-BCA1-2A423D6133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715378"/>
              </p:ext>
            </p:extLst>
          </p:nvPr>
        </p:nvGraphicFramePr>
        <p:xfrm>
          <a:off x="1111302" y="1027588"/>
          <a:ext cx="9976908" cy="4805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0706">
                  <a:extLst>
                    <a:ext uri="{9D8B030D-6E8A-4147-A177-3AD203B41FA5}">
                      <a16:colId xmlns:a16="http://schemas.microsoft.com/office/drawing/2014/main" val="1238254179"/>
                    </a:ext>
                  </a:extLst>
                </a:gridCol>
                <a:gridCol w="2786799">
                  <a:extLst>
                    <a:ext uri="{9D8B030D-6E8A-4147-A177-3AD203B41FA5}">
                      <a16:colId xmlns:a16="http://schemas.microsoft.com/office/drawing/2014/main" val="298939742"/>
                    </a:ext>
                  </a:extLst>
                </a:gridCol>
                <a:gridCol w="2753122">
                  <a:extLst>
                    <a:ext uri="{9D8B030D-6E8A-4147-A177-3AD203B41FA5}">
                      <a16:colId xmlns:a16="http://schemas.microsoft.com/office/drawing/2014/main" val="2258148921"/>
                    </a:ext>
                  </a:extLst>
                </a:gridCol>
                <a:gridCol w="2736281">
                  <a:extLst>
                    <a:ext uri="{9D8B030D-6E8A-4147-A177-3AD203B41FA5}">
                      <a16:colId xmlns:a16="http://schemas.microsoft.com/office/drawing/2014/main" val="149436941"/>
                    </a:ext>
                  </a:extLst>
                </a:gridCol>
              </a:tblGrid>
              <a:tr h="533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担任负责人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第二职位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所属小组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6755921"/>
                  </a:ext>
                </a:extLst>
              </a:tr>
              <a:tr h="533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刘洋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项目经理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147456"/>
                  </a:ext>
                </a:extLst>
              </a:tr>
              <a:tr h="533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张旭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游戏策划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关卡设计师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Boss AI 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3868125"/>
                  </a:ext>
                </a:extLst>
              </a:tr>
              <a:tr h="533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和昕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游戏策划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Boss AI 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573096"/>
                  </a:ext>
                </a:extLst>
              </a:tr>
              <a:tr h="533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陈泽鸿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关卡设计师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场景美化组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0082070"/>
                  </a:ext>
                </a:extLst>
              </a:tr>
              <a:tr h="533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张航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测试负责人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0530435"/>
                  </a:ext>
                </a:extLst>
              </a:tr>
              <a:tr h="533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冯毅伟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文档负责人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测试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2473867"/>
                  </a:ext>
                </a:extLst>
              </a:tr>
              <a:tr h="533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管熙玉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财务负责人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美工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场景美化组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659076"/>
                  </a:ext>
                </a:extLst>
              </a:tr>
              <a:tr h="5338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张芷璇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美工负责人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工程师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小怪</a:t>
                      </a:r>
                      <a:r>
                        <a:rPr lang="en-US" altLang="zh-CN" sz="2400" dirty="0"/>
                        <a:t>AI</a:t>
                      </a:r>
                      <a:r>
                        <a:rPr lang="zh-CN" altLang="en-US" sz="2400" dirty="0"/>
                        <a:t>设计组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710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53588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91815" y="3000270"/>
            <a:ext cx="2541124" cy="857460"/>
            <a:chOff x="5588007" y="1590635"/>
            <a:chExt cx="2541124" cy="857460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1B256AE-680D-4CCC-B51F-B69BF45F0365}"/>
                </a:ext>
              </a:extLst>
            </p:cNvPr>
            <p:cNvSpPr txBox="1"/>
            <p:nvPr/>
          </p:nvSpPr>
          <p:spPr>
            <a:xfrm>
              <a:off x="6549853" y="1696200"/>
              <a:ext cx="1579278" cy="6463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3600" b="1" dirty="0">
                  <a:sym typeface="+mn-lt"/>
                </a:rPr>
                <a:t>AI</a:t>
              </a:r>
              <a:r>
                <a:rPr lang="zh-CN" altLang="en-US" sz="3600" b="1" dirty="0">
                  <a:sym typeface="+mn-lt"/>
                </a:rPr>
                <a:t>设计</a:t>
              </a: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D969C8-E62F-446D-85AA-293C5C9F7396}"/>
                </a:ext>
              </a:extLst>
            </p:cNvPr>
            <p:cNvSpPr/>
            <p:nvPr/>
          </p:nvSpPr>
          <p:spPr>
            <a:xfrm>
              <a:off x="5588007" y="1590635"/>
              <a:ext cx="857459" cy="85746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000" b="1" dirty="0">
                  <a:latin typeface="Century Gothic" panose="020B0502020202020204" pitchFamily="34" charset="0"/>
                </a:rPr>
                <a:t>3</a:t>
              </a:r>
              <a:endParaRPr lang="zh-CN" altLang="en-US" sz="4000" b="1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83938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设计</a:t>
            </a:r>
          </a:p>
        </p:txBody>
      </p:sp>
      <p:sp>
        <p:nvSpPr>
          <p:cNvPr id="53" name="文本框 52"/>
          <p:cNvSpPr txBox="1">
            <a:spLocks noChangeArrowheads="1"/>
          </p:cNvSpPr>
          <p:nvPr/>
        </p:nvSpPr>
        <p:spPr bwMode="auto">
          <a:xfrm>
            <a:off x="357352" y="235111"/>
            <a:ext cx="96979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b="1" dirty="0">
                <a:solidFill>
                  <a:schemeClr val="bg1"/>
                </a:solidFill>
              </a:rPr>
              <a:t>3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BBDEF9D-09E4-4787-8D18-54BA435A6872}"/>
              </a:ext>
            </a:extLst>
          </p:cNvPr>
          <p:cNvGrpSpPr/>
          <p:nvPr/>
        </p:nvGrpSpPr>
        <p:grpSpPr>
          <a:xfrm>
            <a:off x="640757" y="1607291"/>
            <a:ext cx="2377651" cy="3917208"/>
            <a:chOff x="678857" y="2188316"/>
            <a:chExt cx="2160001" cy="391720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26FDF4B-DF2A-42A0-AC9A-44EB3A58DC57}"/>
                </a:ext>
              </a:extLst>
            </p:cNvPr>
            <p:cNvSpPr/>
            <p:nvPr/>
          </p:nvSpPr>
          <p:spPr>
            <a:xfrm>
              <a:off x="678857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D6F4000-594E-40D3-940D-643B631BB399}"/>
                </a:ext>
              </a:extLst>
            </p:cNvPr>
            <p:cNvSpPr txBox="1"/>
            <p:nvPr/>
          </p:nvSpPr>
          <p:spPr>
            <a:xfrm>
              <a:off x="678857" y="2188316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运动层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3C07288-9E2C-41A0-9BD8-FC6941580CF1}"/>
                </a:ext>
              </a:extLst>
            </p:cNvPr>
            <p:cNvSpPr txBox="1"/>
            <p:nvPr/>
          </p:nvSpPr>
          <p:spPr>
            <a:xfrm>
              <a:off x="678858" y="3123177"/>
              <a:ext cx="2160000" cy="2982347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针对个体行为，</a:t>
              </a:r>
              <a:r>
                <a:rPr lang="en-US" altLang="zh-CN" spc="100" dirty="0"/>
                <a:t>AI</a:t>
              </a:r>
              <a:r>
                <a:rPr lang="zh-CN" altLang="en-US" spc="100" dirty="0"/>
                <a:t>基本的运动逻辑。</a:t>
              </a:r>
              <a:endParaRPr lang="en-US" altLang="zh-CN" spc="100" dirty="0"/>
            </a:p>
            <a:p>
              <a:pPr algn="just">
                <a:lnSpc>
                  <a:spcPct val="150000"/>
                </a:lnSpc>
              </a:pPr>
              <a:endParaRPr lang="en-US" altLang="zh-CN" spc="100" dirty="0"/>
            </a:p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会自动寻找并攻击玩家，同时会躲避关卡中的陷阱。</a:t>
              </a:r>
              <a:endParaRPr lang="en-US" altLang="zh-CN" spc="100" dirty="0"/>
            </a:p>
            <a:p>
              <a:pPr algn="just">
                <a:lnSpc>
                  <a:spcPct val="150000"/>
                </a:lnSpc>
              </a:pPr>
              <a:endParaRPr lang="zh-CN" altLang="en-US" spc="100" dirty="0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AE1C27E-AAD5-4AEE-8661-FB2A1F7F7CEF}"/>
              </a:ext>
            </a:extLst>
          </p:cNvPr>
          <p:cNvGrpSpPr/>
          <p:nvPr/>
        </p:nvGrpSpPr>
        <p:grpSpPr>
          <a:xfrm>
            <a:off x="4631407" y="1607291"/>
            <a:ext cx="2772570" cy="3917208"/>
            <a:chOff x="5063619" y="2188316"/>
            <a:chExt cx="2160001" cy="391720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78EE4BB-86C1-4632-85D4-AFD8DA732254}"/>
                </a:ext>
              </a:extLst>
            </p:cNvPr>
            <p:cNvSpPr/>
            <p:nvPr/>
          </p:nvSpPr>
          <p:spPr>
            <a:xfrm>
              <a:off x="5063619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E57FC14-8070-4F3F-87EA-DA88182E25E6}"/>
                </a:ext>
              </a:extLst>
            </p:cNvPr>
            <p:cNvSpPr txBox="1"/>
            <p:nvPr/>
          </p:nvSpPr>
          <p:spPr>
            <a:xfrm>
              <a:off x="5063619" y="2188316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决策层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813BEEA-754F-47C9-8A5D-B53A56379029}"/>
                </a:ext>
              </a:extLst>
            </p:cNvPr>
            <p:cNvSpPr txBox="1"/>
            <p:nvPr/>
          </p:nvSpPr>
          <p:spPr>
            <a:xfrm>
              <a:off x="5063620" y="3123178"/>
              <a:ext cx="216000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基于运动层，</a:t>
              </a:r>
              <a:r>
                <a:rPr lang="en-US" altLang="zh-CN" spc="100" dirty="0"/>
                <a:t>AI</a:t>
              </a:r>
              <a:r>
                <a:rPr lang="zh-CN" altLang="en-US" spc="100" dirty="0"/>
                <a:t>的个体行为策略。</a:t>
              </a:r>
              <a:endParaRPr lang="en-US" altLang="zh-CN" spc="100" dirty="0"/>
            </a:p>
            <a:p>
              <a:pPr algn="just">
                <a:lnSpc>
                  <a:spcPct val="150000"/>
                </a:lnSpc>
              </a:pPr>
              <a:endParaRPr lang="en-US" altLang="zh-CN" spc="100" dirty="0"/>
            </a:p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会根据当前自身血量、周围同伴等因素进入不同状态，选择不同决策。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03F5CACD-F12D-428A-A85B-BA5C6607B6E8}"/>
              </a:ext>
            </a:extLst>
          </p:cNvPr>
          <p:cNvGrpSpPr/>
          <p:nvPr/>
        </p:nvGrpSpPr>
        <p:grpSpPr>
          <a:xfrm>
            <a:off x="9016978" y="1607291"/>
            <a:ext cx="2553304" cy="3917208"/>
            <a:chOff x="9448380" y="2188316"/>
            <a:chExt cx="2160001" cy="3917208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1C959A8-76C0-4A27-9E4F-5CFAEA1EFF4D}"/>
                </a:ext>
              </a:extLst>
            </p:cNvPr>
            <p:cNvSpPr/>
            <p:nvPr/>
          </p:nvSpPr>
          <p:spPr>
            <a:xfrm>
              <a:off x="9448380" y="2819802"/>
              <a:ext cx="720000" cy="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9932CB4-01A3-450C-AFF8-986CBEAA454C}"/>
                </a:ext>
              </a:extLst>
            </p:cNvPr>
            <p:cNvSpPr txBox="1"/>
            <p:nvPr/>
          </p:nvSpPr>
          <p:spPr>
            <a:xfrm>
              <a:off x="9448380" y="2188316"/>
              <a:ext cx="1054135" cy="461665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r>
                <a:rPr lang="zh-CN" altLang="en-US" sz="2400" b="1" spc="100" dirty="0">
                  <a:solidFill>
                    <a:schemeClr val="accent1"/>
                  </a:solidFill>
                </a:rPr>
                <a:t>战略层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9CC292C-EC56-4CA9-B3DF-337A59B88AC3}"/>
                </a:ext>
              </a:extLst>
            </p:cNvPr>
            <p:cNvSpPr txBox="1"/>
            <p:nvPr/>
          </p:nvSpPr>
          <p:spPr>
            <a:xfrm>
              <a:off x="9448381" y="3123178"/>
              <a:ext cx="2160000" cy="2982346"/>
            </a:xfrm>
            <a:prstGeom prst="rect">
              <a:avLst/>
            </a:prstGeom>
            <a:noFill/>
          </p:spPr>
          <p:txBody>
            <a:bodyPr wrap="square" lIns="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针对群体行为，基于运动层和决策层，</a:t>
              </a:r>
              <a:r>
                <a:rPr lang="en-US" altLang="zh-CN" spc="100" dirty="0"/>
                <a:t>AI</a:t>
              </a:r>
              <a:r>
                <a:rPr lang="zh-CN" altLang="en-US" spc="100" dirty="0"/>
                <a:t>之间相互配合。</a:t>
              </a:r>
              <a:endParaRPr lang="en-US" altLang="zh-CN" spc="100" dirty="0"/>
            </a:p>
            <a:p>
              <a:pPr algn="just">
                <a:lnSpc>
                  <a:spcPct val="150000"/>
                </a:lnSpc>
              </a:pPr>
              <a:endParaRPr lang="en-US" altLang="zh-CN" spc="100" dirty="0"/>
            </a:p>
            <a:p>
              <a:pPr algn="just">
                <a:lnSpc>
                  <a:spcPct val="150000"/>
                </a:lnSpc>
              </a:pPr>
              <a:r>
                <a:rPr lang="zh-CN" altLang="en-US" spc="100" dirty="0"/>
                <a:t>小怪列队行进、远程小怪会躲避在近战小怪身后等。</a:t>
              </a:r>
            </a:p>
          </p:txBody>
        </p:sp>
      </p:grpSp>
      <p:sp>
        <p:nvSpPr>
          <p:cNvPr id="23" name="right-arrow_339913">
            <a:extLst>
              <a:ext uri="{FF2B5EF4-FFF2-40B4-BE49-F238E27FC236}">
                <a16:creationId xmlns:a16="http://schemas.microsoft.com/office/drawing/2014/main" id="{358D34DA-96BD-462C-A5D9-F385FCFCCD26}"/>
              </a:ext>
            </a:extLst>
          </p:cNvPr>
          <p:cNvSpPr>
            <a:spLocks noChangeAspect="1"/>
          </p:cNvSpPr>
          <p:nvPr/>
        </p:nvSpPr>
        <p:spPr bwMode="auto">
          <a:xfrm>
            <a:off x="3520065" y="2950119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24" name="right-arrow_339913">
            <a:extLst>
              <a:ext uri="{FF2B5EF4-FFF2-40B4-BE49-F238E27FC236}">
                <a16:creationId xmlns:a16="http://schemas.microsoft.com/office/drawing/2014/main" id="{8E16FC23-C0A0-4D47-B980-B3CBABCC9486}"/>
              </a:ext>
            </a:extLst>
          </p:cNvPr>
          <p:cNvSpPr>
            <a:spLocks noChangeAspect="1"/>
          </p:cNvSpPr>
          <p:nvPr/>
        </p:nvSpPr>
        <p:spPr bwMode="auto">
          <a:xfrm>
            <a:off x="7993058" y="2950119"/>
            <a:ext cx="609685" cy="608513"/>
          </a:xfrm>
          <a:custGeom>
            <a:avLst/>
            <a:gdLst>
              <a:gd name="connsiteX0" fmla="*/ 312860 w 607729"/>
              <a:gd name="connsiteY0" fmla="*/ 3534 h 606561"/>
              <a:gd name="connsiteX1" fmla="*/ 603991 w 607729"/>
              <a:gd name="connsiteY1" fmla="*/ 294222 h 606561"/>
              <a:gd name="connsiteX2" fmla="*/ 603991 w 607729"/>
              <a:gd name="connsiteY2" fmla="*/ 312084 h 606561"/>
              <a:gd name="connsiteX3" fmla="*/ 312860 w 607729"/>
              <a:gd name="connsiteY3" fmla="*/ 602772 h 606561"/>
              <a:gd name="connsiteX4" fmla="*/ 312593 w 607729"/>
              <a:gd name="connsiteY4" fmla="*/ 602949 h 606561"/>
              <a:gd name="connsiteX5" fmla="*/ 294792 w 607729"/>
              <a:gd name="connsiteY5" fmla="*/ 602772 h 606561"/>
              <a:gd name="connsiteX6" fmla="*/ 295059 w 607729"/>
              <a:gd name="connsiteY6" fmla="*/ 584909 h 606561"/>
              <a:gd name="connsiteX7" fmla="*/ 577201 w 607729"/>
              <a:gd name="connsiteY7" fmla="*/ 303108 h 606561"/>
              <a:gd name="connsiteX8" fmla="*/ 295059 w 607729"/>
              <a:gd name="connsiteY8" fmla="*/ 21308 h 606561"/>
              <a:gd name="connsiteX9" fmla="*/ 295059 w 607729"/>
              <a:gd name="connsiteY9" fmla="*/ 3800 h 606561"/>
              <a:gd name="connsiteX10" fmla="*/ 312860 w 607729"/>
              <a:gd name="connsiteY10" fmla="*/ 3534 h 606561"/>
              <a:gd name="connsiteX11" fmla="*/ 21707 w 607729"/>
              <a:gd name="connsiteY11" fmla="*/ 3534 h 606561"/>
              <a:gd name="connsiteX12" fmla="*/ 312838 w 607729"/>
              <a:gd name="connsiteY12" fmla="*/ 294222 h 606561"/>
              <a:gd name="connsiteX13" fmla="*/ 312838 w 607729"/>
              <a:gd name="connsiteY13" fmla="*/ 312084 h 606561"/>
              <a:gd name="connsiteX14" fmla="*/ 21707 w 607729"/>
              <a:gd name="connsiteY14" fmla="*/ 602772 h 606561"/>
              <a:gd name="connsiteX15" fmla="*/ 21440 w 607729"/>
              <a:gd name="connsiteY15" fmla="*/ 602949 h 606561"/>
              <a:gd name="connsiteX16" fmla="*/ 3639 w 607729"/>
              <a:gd name="connsiteY16" fmla="*/ 602772 h 606561"/>
              <a:gd name="connsiteX17" fmla="*/ 3906 w 607729"/>
              <a:gd name="connsiteY17" fmla="*/ 584909 h 606561"/>
              <a:gd name="connsiteX18" fmla="*/ 286047 w 607729"/>
              <a:gd name="connsiteY18" fmla="*/ 303197 h 606561"/>
              <a:gd name="connsiteX19" fmla="*/ 3906 w 607729"/>
              <a:gd name="connsiteY19" fmla="*/ 21485 h 606561"/>
              <a:gd name="connsiteX20" fmla="*/ 3906 w 607729"/>
              <a:gd name="connsiteY20" fmla="*/ 3889 h 606561"/>
              <a:gd name="connsiteX21" fmla="*/ 21707 w 607729"/>
              <a:gd name="connsiteY21" fmla="*/ 3534 h 606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7729" h="606561">
                <a:moveTo>
                  <a:pt x="312860" y="3534"/>
                </a:moveTo>
                <a:lnTo>
                  <a:pt x="603991" y="294222"/>
                </a:lnTo>
                <a:cubicBezTo>
                  <a:pt x="608975" y="299109"/>
                  <a:pt x="608975" y="307107"/>
                  <a:pt x="603991" y="312084"/>
                </a:cubicBezTo>
                <a:lnTo>
                  <a:pt x="312860" y="602772"/>
                </a:lnTo>
                <a:lnTo>
                  <a:pt x="312593" y="602949"/>
                </a:lnTo>
                <a:cubicBezTo>
                  <a:pt x="307698" y="607926"/>
                  <a:pt x="299688" y="607659"/>
                  <a:pt x="294792" y="602772"/>
                </a:cubicBezTo>
                <a:cubicBezTo>
                  <a:pt x="289808" y="597795"/>
                  <a:pt x="289986" y="589708"/>
                  <a:pt x="295059" y="584909"/>
                </a:cubicBezTo>
                <a:lnTo>
                  <a:pt x="577201" y="303108"/>
                </a:lnTo>
                <a:lnTo>
                  <a:pt x="295059" y="21308"/>
                </a:lnTo>
                <a:cubicBezTo>
                  <a:pt x="290342" y="16420"/>
                  <a:pt x="290342" y="8688"/>
                  <a:pt x="295059" y="3800"/>
                </a:cubicBezTo>
                <a:cubicBezTo>
                  <a:pt x="299866" y="-1176"/>
                  <a:pt x="307787" y="-1265"/>
                  <a:pt x="312860" y="3534"/>
                </a:cubicBezTo>
                <a:close/>
                <a:moveTo>
                  <a:pt x="21707" y="3534"/>
                </a:moveTo>
                <a:lnTo>
                  <a:pt x="312838" y="294222"/>
                </a:lnTo>
                <a:cubicBezTo>
                  <a:pt x="317822" y="299109"/>
                  <a:pt x="317822" y="307107"/>
                  <a:pt x="312838" y="312084"/>
                </a:cubicBezTo>
                <a:lnTo>
                  <a:pt x="21707" y="602772"/>
                </a:lnTo>
                <a:lnTo>
                  <a:pt x="21440" y="602949"/>
                </a:lnTo>
                <a:cubicBezTo>
                  <a:pt x="16544" y="607926"/>
                  <a:pt x="8534" y="607659"/>
                  <a:pt x="3639" y="602772"/>
                </a:cubicBezTo>
                <a:cubicBezTo>
                  <a:pt x="-1345" y="597795"/>
                  <a:pt x="-1167" y="589708"/>
                  <a:pt x="3906" y="584909"/>
                </a:cubicBezTo>
                <a:lnTo>
                  <a:pt x="286047" y="303197"/>
                </a:lnTo>
                <a:lnTo>
                  <a:pt x="3906" y="21485"/>
                </a:lnTo>
                <a:cubicBezTo>
                  <a:pt x="-811" y="16509"/>
                  <a:pt x="-811" y="8866"/>
                  <a:pt x="3906" y="3889"/>
                </a:cubicBezTo>
                <a:cubicBezTo>
                  <a:pt x="8712" y="-1176"/>
                  <a:pt x="16811" y="-1265"/>
                  <a:pt x="21707" y="35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51628204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heme/theme1.xml><?xml version="1.0" encoding="utf-8"?>
<a:theme xmlns:a="http://schemas.openxmlformats.org/drawingml/2006/main" name="Office 主题​​">
  <a:themeElements>
    <a:clrScheme name="自定义 34">
      <a:dk1>
        <a:sysClr val="windowText" lastClr="000000"/>
      </a:dk1>
      <a:lt1>
        <a:sysClr val="window" lastClr="FFFFFF"/>
      </a:lt1>
      <a:dk2>
        <a:srgbClr val="006C39"/>
      </a:dk2>
      <a:lt2>
        <a:srgbClr val="FFFFFF"/>
      </a:lt2>
      <a:accent1>
        <a:srgbClr val="006C39"/>
      </a:accent1>
      <a:accent2>
        <a:srgbClr val="3F3F3F"/>
      </a:accent2>
      <a:accent3>
        <a:srgbClr val="A2A2A2"/>
      </a:accent3>
      <a:accent4>
        <a:srgbClr val="A13F0B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4848</TotalTime>
  <Words>735</Words>
  <Application>Microsoft Office PowerPoint</Application>
  <PresentationFormat>宽屏</PresentationFormat>
  <Paragraphs>169</Paragraphs>
  <Slides>20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微软雅黑 Light</vt:lpstr>
      <vt:lpstr>微软雅黑</vt:lpstr>
      <vt:lpstr>Century Gothic</vt:lpstr>
      <vt:lpstr>Arial</vt:lpstr>
      <vt:lpstr>Office 主题​​</vt:lpstr>
      <vt:lpstr>PowerPoint 演示文稿</vt:lpstr>
      <vt:lpstr>PowerPoint 演示文稿</vt:lpstr>
      <vt:lpstr>PowerPoint 演示文稿</vt:lpstr>
      <vt:lpstr>项目简介</vt:lpstr>
      <vt:lpstr>项目简介</vt:lpstr>
      <vt:lpstr>PowerPoint 演示文稿</vt:lpstr>
      <vt:lpstr>成员分工</vt:lpstr>
      <vt:lpstr>PowerPoint 演示文稿</vt:lpstr>
      <vt:lpstr>AI设计</vt:lpstr>
      <vt:lpstr>AI设计——运动层</vt:lpstr>
      <vt:lpstr>AI设计——小怪决策树</vt:lpstr>
      <vt:lpstr>AI设计——小怪决策树</vt:lpstr>
      <vt:lpstr>AI设计——小怪决策树</vt:lpstr>
      <vt:lpstr>AI设计——BOSS设计</vt:lpstr>
      <vt:lpstr>AI设计——BOSS决策树</vt:lpstr>
      <vt:lpstr>PowerPoint 演示文稿</vt:lpstr>
      <vt:lpstr>测试环境搭建</vt:lpstr>
      <vt:lpstr>性能分析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韩宇</dc:creator>
  <cp:lastModifiedBy>chen zh</cp:lastModifiedBy>
  <cp:revision>558</cp:revision>
  <dcterms:created xsi:type="dcterms:W3CDTF">2016-11-28T11:30:35Z</dcterms:created>
  <dcterms:modified xsi:type="dcterms:W3CDTF">2020-09-23T09:54:19Z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2019-04-12T06:42:33.4777185Z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f2877715-b2cf-4189-b763-9fb10023ee09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